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handoutMasterIdLst>
    <p:handoutMasterId r:id="rId38"/>
  </p:handoutMasterIdLst>
  <p:sldIdLst>
    <p:sldId id="304" r:id="rId2"/>
    <p:sldId id="275" r:id="rId3"/>
    <p:sldId id="389" r:id="rId4"/>
    <p:sldId id="372" r:id="rId5"/>
    <p:sldId id="390" r:id="rId6"/>
    <p:sldId id="373" r:id="rId7"/>
    <p:sldId id="375" r:id="rId8"/>
    <p:sldId id="348" r:id="rId9"/>
    <p:sldId id="377" r:id="rId10"/>
    <p:sldId id="330" r:id="rId11"/>
    <p:sldId id="335" r:id="rId12"/>
    <p:sldId id="349" r:id="rId13"/>
    <p:sldId id="378" r:id="rId14"/>
    <p:sldId id="379" r:id="rId15"/>
    <p:sldId id="314" r:id="rId16"/>
    <p:sldId id="353" r:id="rId17"/>
    <p:sldId id="381" r:id="rId18"/>
    <p:sldId id="328" r:id="rId19"/>
    <p:sldId id="332" r:id="rId20"/>
    <p:sldId id="351" r:id="rId21"/>
    <p:sldId id="383" r:id="rId22"/>
    <p:sldId id="318" r:id="rId23"/>
    <p:sldId id="391" r:id="rId24"/>
    <p:sldId id="341" r:id="rId25"/>
    <p:sldId id="384" r:id="rId26"/>
    <p:sldId id="385" r:id="rId27"/>
    <p:sldId id="344" r:id="rId28"/>
    <p:sldId id="368" r:id="rId29"/>
    <p:sldId id="345" r:id="rId30"/>
    <p:sldId id="276" r:id="rId31"/>
    <p:sldId id="393" r:id="rId32"/>
    <p:sldId id="386" r:id="rId33"/>
    <p:sldId id="338" r:id="rId34"/>
    <p:sldId id="394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FF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95520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fan%20ali\Desktop\KK%20Presentation%20wor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fan%20ali\Desktop\KK%20Presentation%20wo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fan%20ali\Desktop\KK%20Presentation%20wor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fan%20ali\Desktop\KK%20Presentation%20work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fan%20ali\Desktop\KK%20Presentation%20wor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explosion val="4"/>
          <c:dLbls>
            <c:dLbl>
              <c:idx val="1"/>
              <c:layout>
                <c:manualLayout>
                  <c:x val="5.5212325021872281E-2"/>
                  <c:y val="8.102799650043747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C-4A15-B247-3A9DECD9571C}"/>
                </c:ext>
              </c:extLst>
            </c:dLbl>
            <c:dLbl>
              <c:idx val="3"/>
              <c:layout>
                <c:manualLayout>
                  <c:x val="0.31999146981627291"/>
                  <c:y val="-4.768518518518508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C-4A15-B247-3A9DECD9571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Sheet1!$I$33:$I$37</c:f>
              <c:strCache>
                <c:ptCount val="5"/>
                <c:pt idx="0">
                  <c:v>Food and non food items distribution (Families)</c:v>
                </c:pt>
                <c:pt idx="1">
                  <c:v>Women benefited in WFSs(Women Friendly Spaces)</c:v>
                </c:pt>
                <c:pt idx="2">
                  <c:v>Children benefited in Child Friendly Spaces </c:v>
                </c:pt>
                <c:pt idx="3">
                  <c:v>Psychosocial support (Women and children)</c:v>
                </c:pt>
                <c:pt idx="4">
                  <c:v>Mobile Health Service Unit (Beneficiaries)</c:v>
                </c:pt>
              </c:strCache>
            </c:strRef>
          </c:cat>
          <c:val>
            <c:numRef>
              <c:f>Sheet1!$J$33:$J$37</c:f>
              <c:numCache>
                <c:formatCode>General</c:formatCode>
                <c:ptCount val="5"/>
                <c:pt idx="0">
                  <c:v>1368</c:v>
                </c:pt>
                <c:pt idx="1">
                  <c:v>630</c:v>
                </c:pt>
                <c:pt idx="2">
                  <c:v>1851</c:v>
                </c:pt>
                <c:pt idx="3">
                  <c:v>1774</c:v>
                </c:pt>
                <c:pt idx="4">
                  <c:v>4373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2C-4A15-B247-3A9DECD9571C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Sheet1!$I$40:$I$44</c:f>
              <c:strCache>
                <c:ptCount val="5"/>
                <c:pt idx="0">
                  <c:v>Education</c:v>
                </c:pt>
                <c:pt idx="1">
                  <c:v>Health</c:v>
                </c:pt>
                <c:pt idx="2">
                  <c:v>Civil Rights</c:v>
                </c:pt>
                <c:pt idx="3">
                  <c:v>Economic Empowerment</c:v>
                </c:pt>
                <c:pt idx="4">
                  <c:v>Humanitarian Response</c:v>
                </c:pt>
              </c:strCache>
            </c:strRef>
          </c:cat>
          <c:val>
            <c:numRef>
              <c:f>Sheet1!$J$40:$J$44</c:f>
              <c:numCache>
                <c:formatCode>_(* #,##0_);_(* \(#,##0\);_(* "-"??_);_(@_)</c:formatCode>
                <c:ptCount val="5"/>
                <c:pt idx="0">
                  <c:v>40760</c:v>
                </c:pt>
                <c:pt idx="1">
                  <c:v>43603</c:v>
                </c:pt>
                <c:pt idx="2" formatCode="General">
                  <c:v>16213</c:v>
                </c:pt>
                <c:pt idx="3" formatCode="General">
                  <c:v>8211</c:v>
                </c:pt>
                <c:pt idx="4" formatCode="General">
                  <c:v>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C4-4935-BA29-259457523FF0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Enrollment, </a:t>
                    </a:r>
                    <a:r>
                      <a:rPr lang="en-US" dirty="0"/>
                      <a:t>22821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9B-46F3-85D3-F545C1AF36A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teachers trained , 1091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B-46F3-85D3-F545C1AF36A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dirty="0"/>
                      <a:t>VEC/PTCs, 6647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9B-46F3-85D3-F545C1AF36A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School based youth Forums 7382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9B-46F3-85D3-F545C1AF36A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Sheet1!$I$5:$I$10</c:f>
              <c:strCache>
                <c:ptCount val="6"/>
                <c:pt idx="0">
                  <c:v>Community based primary and middle schools</c:v>
                </c:pt>
                <c:pt idx="1">
                  <c:v>Adult literacy </c:v>
                </c:pt>
                <c:pt idx="2">
                  <c:v>Early Childhood Education</c:v>
                </c:pt>
                <c:pt idx="3">
                  <c:v>Number of teachers trained </c:v>
                </c:pt>
                <c:pt idx="4">
                  <c:v>Membership of trained VEC/PTCs</c:v>
                </c:pt>
                <c:pt idx="5">
                  <c:v>School based youth Forums (Children
 parliament, young champions </c:v>
                </c:pt>
              </c:strCache>
            </c:strRef>
          </c:cat>
          <c:val>
            <c:numRef>
              <c:f>Sheet1!$J$5:$J$10</c:f>
              <c:numCache>
                <c:formatCode>General</c:formatCode>
                <c:ptCount val="6"/>
                <c:pt idx="0">
                  <c:v>22821</c:v>
                </c:pt>
                <c:pt idx="1">
                  <c:v>2152</c:v>
                </c:pt>
                <c:pt idx="2">
                  <c:v>667</c:v>
                </c:pt>
                <c:pt idx="3">
                  <c:v>1091</c:v>
                </c:pt>
                <c:pt idx="4">
                  <c:v>6647</c:v>
                </c:pt>
                <c:pt idx="5">
                  <c:v>7382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9B-46F3-85D3-F545C1AF36AD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explosion val="5"/>
          <c:dPt>
            <c:idx val="1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C28-4410-943A-FF4359EEA04B}"/>
              </c:ext>
            </c:extLst>
          </c:dPt>
          <c:dLbls>
            <c:dLbl>
              <c:idx val="0"/>
              <c:layout>
                <c:manualLayout>
                  <c:x val="-6.0931758530183726E-2"/>
                  <c:y val="2.6315789473684213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28-4410-943A-FF4359EEA04B}"/>
                </c:ext>
              </c:extLst>
            </c:dLbl>
            <c:dLbl>
              <c:idx val="1"/>
              <c:layout>
                <c:manualLayout>
                  <c:x val="8.8908519247593965E-2"/>
                  <c:y val="-5.12766784086199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982644356955377"/>
                      <c:h val="0.119013157894736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C28-4410-943A-FF4359EEA04B}"/>
                </c:ext>
              </c:extLst>
            </c:dLbl>
            <c:dLbl>
              <c:idx val="2"/>
              <c:layout>
                <c:manualLayout>
                  <c:x val="5.8671587926509186E-2"/>
                  <c:y val="0.128034604227103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Care and support to people with mental illnesses, 1283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28-4410-943A-FF4359EEA04B}"/>
                </c:ext>
              </c:extLst>
            </c:dLbl>
            <c:dLbl>
              <c:idx val="4"/>
              <c:layout>
                <c:manualLayout>
                  <c:x val="-0.21893662510936138"/>
                  <c:y val="4.660087719298245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28-4410-943A-FF4359EEA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Sheet1!$I$14:$I$18</c:f>
              <c:strCache>
                <c:ptCount val="5"/>
                <c:pt idx="0">
                  <c:v>Traditional Birth attendant training beneficiaries</c:v>
                </c:pt>
                <c:pt idx="1">
                  <c:v>Support and care to people living with HIV/AIDS</c:v>
                </c:pt>
                <c:pt idx="2">
                  <c:v>Care and support to people having mental health issues</c:v>
                </c:pt>
                <c:pt idx="3">
                  <c:v>Medical and free vaccination camps</c:v>
                </c:pt>
                <c:pt idx="4">
                  <c:v>OPDs through Health Facilitation Points</c:v>
                </c:pt>
              </c:strCache>
            </c:strRef>
          </c:cat>
          <c:val>
            <c:numRef>
              <c:f>Sheet1!$J$14:$J$18</c:f>
              <c:numCache>
                <c:formatCode>General</c:formatCode>
                <c:ptCount val="5"/>
                <c:pt idx="0">
                  <c:v>5400</c:v>
                </c:pt>
                <c:pt idx="1">
                  <c:v>1772</c:v>
                </c:pt>
                <c:pt idx="2">
                  <c:v>1283</c:v>
                </c:pt>
                <c:pt idx="3">
                  <c:v>33979</c:v>
                </c:pt>
                <c:pt idx="4">
                  <c:v>1169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28-4410-943A-FF4359EEA04B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dPt>
            <c:idx val="0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0-D201-4473-858E-69F5F2C539C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Sheet1!$I$22:$I$24</c:f>
              <c:strCache>
                <c:ptCount val="3"/>
                <c:pt idx="0">
                  <c:v>Micro finance provided to women</c:v>
                </c:pt>
                <c:pt idx="1">
                  <c:v>Vocational skills training provided to women</c:v>
                </c:pt>
                <c:pt idx="2">
                  <c:v>No. of artisans /producers facilitated</c:v>
                </c:pt>
              </c:strCache>
            </c:strRef>
          </c:cat>
          <c:val>
            <c:numRef>
              <c:f>Sheet1!$J$22:$J$24</c:f>
              <c:numCache>
                <c:formatCode>General</c:formatCode>
                <c:ptCount val="3"/>
                <c:pt idx="0">
                  <c:v>5167</c:v>
                </c:pt>
                <c:pt idx="1">
                  <c:v>1665</c:v>
                </c:pt>
                <c:pt idx="2">
                  <c:v>1379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01-4473-858E-69F5F2C539C7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5.5303311805125446E-2"/>
                  <c:y val="-0.12706881903143588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889513108614235"/>
                      <c:h val="0.242514868309260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0EB-41B8-BD50-68A04C68D85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Members of the interest groups at village, district/agency
 level formed like interventions, 2179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EB-41B8-BD50-68A04C68D85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Sheet1!$I$27:$I$29</c:f>
              <c:strCache>
                <c:ptCount val="3"/>
                <c:pt idx="0">
                  <c:v>Men and women facilitated in CNIC Registration</c:v>
                </c:pt>
                <c:pt idx="1">
                  <c:v>Memebrs of the interest groups at village, district/agency
 level formed like; social activists, effective citizens, lawers and religious leaders forums to support KK interventions</c:v>
                </c:pt>
                <c:pt idx="2">
                  <c:v>Cases of Gender Based Violance supported; Psycho-social and legal support </c:v>
                </c:pt>
              </c:strCache>
            </c:strRef>
          </c:cat>
          <c:val>
            <c:numRef>
              <c:f>Sheet1!$J$27:$J$29</c:f>
              <c:numCache>
                <c:formatCode>General</c:formatCode>
                <c:ptCount val="3"/>
                <c:pt idx="0">
                  <c:v>13175</c:v>
                </c:pt>
                <c:pt idx="1">
                  <c:v>2179</c:v>
                </c:pt>
                <c:pt idx="2">
                  <c:v>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EB-41B8-BD50-68A04C68D853}"/>
            </c:ext>
          </c:extLst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4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BB9BD-99D7-441B-9400-569E9E2BC4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B0B6E-312D-4DE7-BEB0-6A3118A9511F}">
      <dgm:prSet phldrT="[Text]"/>
      <dgm:spPr/>
      <dgm:t>
        <a:bodyPr/>
        <a:lstStyle/>
        <a:p>
          <a:r>
            <a:rPr lang="en-GB" dirty="0"/>
            <a:t>Executive committee</a:t>
          </a:r>
          <a:endParaRPr lang="en-US" dirty="0"/>
        </a:p>
      </dgm:t>
    </dgm:pt>
    <dgm:pt modelId="{88A6D062-0F41-482D-BD00-1814967909CE}" type="parTrans" cxnId="{87F787C2-073E-443A-9356-24C17258DAED}">
      <dgm:prSet/>
      <dgm:spPr/>
      <dgm:t>
        <a:bodyPr/>
        <a:lstStyle/>
        <a:p>
          <a:endParaRPr lang="en-US"/>
        </a:p>
      </dgm:t>
    </dgm:pt>
    <dgm:pt modelId="{4CE56B4D-5359-4B2D-B59B-40582BCC9767}" type="sibTrans" cxnId="{87F787C2-073E-443A-9356-24C17258DAED}">
      <dgm:prSet/>
      <dgm:spPr/>
      <dgm:t>
        <a:bodyPr/>
        <a:lstStyle/>
        <a:p>
          <a:endParaRPr lang="en-US"/>
        </a:p>
      </dgm:t>
    </dgm:pt>
    <dgm:pt modelId="{AD9F831A-A3DB-4C30-8080-F95EDB1CCEEA}">
      <dgm:prSet phldrT="[Text]"/>
      <dgm:spPr/>
      <dgm:t>
        <a:bodyPr/>
        <a:lstStyle/>
        <a:p>
          <a:r>
            <a:rPr lang="en-GB" dirty="0"/>
            <a:t>Management committee</a:t>
          </a:r>
          <a:endParaRPr lang="en-US" dirty="0"/>
        </a:p>
      </dgm:t>
    </dgm:pt>
    <dgm:pt modelId="{9B61602F-4736-44D6-A6A1-39E24424DAA9}" type="parTrans" cxnId="{C2E80076-2AC6-447F-9065-27C9891C1A67}">
      <dgm:prSet/>
      <dgm:spPr/>
      <dgm:t>
        <a:bodyPr/>
        <a:lstStyle/>
        <a:p>
          <a:endParaRPr lang="en-US"/>
        </a:p>
      </dgm:t>
    </dgm:pt>
    <dgm:pt modelId="{821140C5-6422-4E02-BA8D-E4871B92A727}" type="sibTrans" cxnId="{C2E80076-2AC6-447F-9065-27C9891C1A67}">
      <dgm:prSet/>
      <dgm:spPr/>
      <dgm:t>
        <a:bodyPr/>
        <a:lstStyle/>
        <a:p>
          <a:endParaRPr lang="en-US"/>
        </a:p>
      </dgm:t>
    </dgm:pt>
    <dgm:pt modelId="{2AF73C2F-EBBB-47E5-8321-8208126A2202}">
      <dgm:prSet phldrT="[Text]"/>
      <dgm:spPr/>
      <dgm:t>
        <a:bodyPr/>
        <a:lstStyle/>
        <a:p>
          <a:r>
            <a:rPr lang="en-GB" dirty="0"/>
            <a:t>grievance and anti harassment committee</a:t>
          </a:r>
          <a:endParaRPr lang="en-US" dirty="0"/>
        </a:p>
      </dgm:t>
    </dgm:pt>
    <dgm:pt modelId="{74B420E3-2F1B-4F7F-87E4-BAD8A5429F5D}" type="parTrans" cxnId="{DE73093D-05D8-4FAE-8803-ED155C588AF9}">
      <dgm:prSet/>
      <dgm:spPr/>
      <dgm:t>
        <a:bodyPr/>
        <a:lstStyle/>
        <a:p>
          <a:endParaRPr lang="en-US"/>
        </a:p>
      </dgm:t>
    </dgm:pt>
    <dgm:pt modelId="{D3B41E1D-D998-49FD-8A9D-92EBB5A9C3CE}" type="sibTrans" cxnId="{DE73093D-05D8-4FAE-8803-ED155C588AF9}">
      <dgm:prSet/>
      <dgm:spPr/>
      <dgm:t>
        <a:bodyPr/>
        <a:lstStyle/>
        <a:p>
          <a:endParaRPr lang="en-US"/>
        </a:p>
      </dgm:t>
    </dgm:pt>
    <dgm:pt modelId="{9385B561-B796-463C-80BE-3EFC853F0AAD}">
      <dgm:prSet/>
      <dgm:spPr/>
      <dgm:t>
        <a:bodyPr/>
        <a:lstStyle/>
        <a:p>
          <a:r>
            <a:rPr lang="en-GB" dirty="0"/>
            <a:t>purchase committee </a:t>
          </a:r>
          <a:endParaRPr lang="en-US" dirty="0"/>
        </a:p>
      </dgm:t>
    </dgm:pt>
    <dgm:pt modelId="{5C1656CE-4383-4C64-894A-0AC5713E5407}" type="parTrans" cxnId="{83AE2021-8CD4-45C0-B45E-EEEF4C62D028}">
      <dgm:prSet/>
      <dgm:spPr/>
      <dgm:t>
        <a:bodyPr/>
        <a:lstStyle/>
        <a:p>
          <a:endParaRPr lang="en-US"/>
        </a:p>
      </dgm:t>
    </dgm:pt>
    <dgm:pt modelId="{EA1FC4D6-2661-4222-A568-8CDA2293E288}" type="sibTrans" cxnId="{83AE2021-8CD4-45C0-B45E-EEEF4C62D028}">
      <dgm:prSet/>
      <dgm:spPr/>
      <dgm:t>
        <a:bodyPr/>
        <a:lstStyle/>
        <a:p>
          <a:endParaRPr lang="en-US"/>
        </a:p>
      </dgm:t>
    </dgm:pt>
    <dgm:pt modelId="{DA7B8E22-6ECE-4869-ADE8-D262D2EED58C}">
      <dgm:prSet/>
      <dgm:spPr/>
      <dgm:t>
        <a:bodyPr/>
        <a:lstStyle/>
        <a:p>
          <a:r>
            <a:rPr lang="en-GB" dirty="0"/>
            <a:t>regional office committees</a:t>
          </a:r>
          <a:endParaRPr lang="en-US" dirty="0"/>
        </a:p>
      </dgm:t>
    </dgm:pt>
    <dgm:pt modelId="{5BE2A770-8A8F-432B-8F13-A35AAB39FAD0}" type="parTrans" cxnId="{631F2919-9B7E-42D5-8C0C-F0468776D170}">
      <dgm:prSet/>
      <dgm:spPr/>
      <dgm:t>
        <a:bodyPr/>
        <a:lstStyle/>
        <a:p>
          <a:endParaRPr lang="en-US"/>
        </a:p>
      </dgm:t>
    </dgm:pt>
    <dgm:pt modelId="{2600F59B-81EE-4706-B1EF-29CB63FE0D6A}" type="sibTrans" cxnId="{631F2919-9B7E-42D5-8C0C-F0468776D170}">
      <dgm:prSet/>
      <dgm:spPr/>
      <dgm:t>
        <a:bodyPr/>
        <a:lstStyle/>
        <a:p>
          <a:endParaRPr lang="en-US"/>
        </a:p>
      </dgm:t>
    </dgm:pt>
    <dgm:pt modelId="{185D83A1-8F81-43AB-8D1A-AA61DABA3042}">
      <dgm:prSet/>
      <dgm:spPr/>
      <dgm:t>
        <a:bodyPr/>
        <a:lstStyle/>
        <a:p>
          <a:r>
            <a:rPr lang="en-US" dirty="0"/>
            <a:t>Editorial committee</a:t>
          </a:r>
        </a:p>
      </dgm:t>
    </dgm:pt>
    <dgm:pt modelId="{3D708FED-F9F1-4EB3-AB1D-7F8DB69FFCB4}" type="parTrans" cxnId="{86E40FAE-B7E9-460C-ACD9-4748CB318C50}">
      <dgm:prSet/>
      <dgm:spPr/>
      <dgm:t>
        <a:bodyPr/>
        <a:lstStyle/>
        <a:p>
          <a:endParaRPr lang="en-US"/>
        </a:p>
      </dgm:t>
    </dgm:pt>
    <dgm:pt modelId="{61F7DA32-EDAB-4E20-AD77-BD852C3CF50D}" type="sibTrans" cxnId="{86E40FAE-B7E9-460C-ACD9-4748CB318C50}">
      <dgm:prSet/>
      <dgm:spPr/>
      <dgm:t>
        <a:bodyPr/>
        <a:lstStyle/>
        <a:p>
          <a:endParaRPr lang="en-US"/>
        </a:p>
      </dgm:t>
    </dgm:pt>
    <dgm:pt modelId="{7C822B3A-EBAF-4BEA-A5F4-0D5EBB2844E3}" type="pres">
      <dgm:prSet presAssocID="{6C2BB9BD-99D7-441B-9400-569E9E2BC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ED70E9-0460-4C31-8704-ADDB687E87B1}" type="pres">
      <dgm:prSet presAssocID="{D92B0B6E-312D-4DE7-BEB0-6A3118A9511F}" presName="hierRoot1" presStyleCnt="0"/>
      <dgm:spPr/>
    </dgm:pt>
    <dgm:pt modelId="{C0145D2A-8982-4B76-A205-F9192CDB7DB3}" type="pres">
      <dgm:prSet presAssocID="{D92B0B6E-312D-4DE7-BEB0-6A3118A9511F}" presName="composite" presStyleCnt="0"/>
      <dgm:spPr/>
    </dgm:pt>
    <dgm:pt modelId="{803305D4-D7A1-4678-B519-B73AA8318D82}" type="pres">
      <dgm:prSet presAssocID="{D92B0B6E-312D-4DE7-BEB0-6A3118A9511F}" presName="background" presStyleLbl="node0" presStyleIdx="0" presStyleCnt="1"/>
      <dgm:spPr/>
    </dgm:pt>
    <dgm:pt modelId="{6AC78E93-76DC-489E-B075-509013B70985}" type="pres">
      <dgm:prSet presAssocID="{D92B0B6E-312D-4DE7-BEB0-6A3118A9511F}" presName="text" presStyleLbl="fgAcc0" presStyleIdx="0" presStyleCnt="1" custScaleX="263715" custScaleY="97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043E8-393B-46CA-8B9E-94AC7062EDBA}" type="pres">
      <dgm:prSet presAssocID="{D92B0B6E-312D-4DE7-BEB0-6A3118A9511F}" presName="hierChild2" presStyleCnt="0"/>
      <dgm:spPr/>
    </dgm:pt>
    <dgm:pt modelId="{3A7EEC04-9C97-475D-A759-96D4CDA489E1}" type="pres">
      <dgm:prSet presAssocID="{9B61602F-4736-44D6-A6A1-39E24424DAA9}" presName="Name10" presStyleLbl="parChTrans1D2" presStyleIdx="0" presStyleCnt="4"/>
      <dgm:spPr/>
      <dgm:t>
        <a:bodyPr/>
        <a:lstStyle/>
        <a:p>
          <a:endParaRPr lang="en-US"/>
        </a:p>
      </dgm:t>
    </dgm:pt>
    <dgm:pt modelId="{C6795C65-A423-43DF-9EB4-2D16CE56975E}" type="pres">
      <dgm:prSet presAssocID="{AD9F831A-A3DB-4C30-8080-F95EDB1CCEEA}" presName="hierRoot2" presStyleCnt="0"/>
      <dgm:spPr/>
    </dgm:pt>
    <dgm:pt modelId="{3083E233-A155-4E59-B67D-189C7C970A1B}" type="pres">
      <dgm:prSet presAssocID="{AD9F831A-A3DB-4C30-8080-F95EDB1CCEEA}" presName="composite2" presStyleCnt="0"/>
      <dgm:spPr/>
    </dgm:pt>
    <dgm:pt modelId="{DA6B3ED9-5268-4B36-894D-A1FA6FD2353A}" type="pres">
      <dgm:prSet presAssocID="{AD9F831A-A3DB-4C30-8080-F95EDB1CCEEA}" presName="background2" presStyleLbl="node2" presStyleIdx="0" presStyleCnt="4"/>
      <dgm:spPr/>
    </dgm:pt>
    <dgm:pt modelId="{E55D1571-9B33-4680-ABA0-1A59C48B0872}" type="pres">
      <dgm:prSet presAssocID="{AD9F831A-A3DB-4C30-8080-F95EDB1CCEEA}" presName="text2" presStyleLbl="fgAcc2" presStyleIdx="0" presStyleCnt="4" custScaleX="254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2A18C-12C6-4CC1-B9A3-091D1DCD1F2B}" type="pres">
      <dgm:prSet presAssocID="{AD9F831A-A3DB-4C30-8080-F95EDB1CCEEA}" presName="hierChild3" presStyleCnt="0"/>
      <dgm:spPr/>
    </dgm:pt>
    <dgm:pt modelId="{526D5400-EBE2-4EF5-9FE6-FF033046E88D}" type="pres">
      <dgm:prSet presAssocID="{5BE2A770-8A8F-432B-8F13-A35AAB39FAD0}" presName="Name17" presStyleLbl="parChTrans1D3" presStyleIdx="0" presStyleCnt="1"/>
      <dgm:spPr/>
      <dgm:t>
        <a:bodyPr/>
        <a:lstStyle/>
        <a:p>
          <a:endParaRPr lang="en-US"/>
        </a:p>
      </dgm:t>
    </dgm:pt>
    <dgm:pt modelId="{CEB86563-B6C9-43DA-A8CC-1F67F4C4AA26}" type="pres">
      <dgm:prSet presAssocID="{DA7B8E22-6ECE-4869-ADE8-D262D2EED58C}" presName="hierRoot3" presStyleCnt="0"/>
      <dgm:spPr/>
    </dgm:pt>
    <dgm:pt modelId="{36BBB2B6-35CC-4DC7-8830-E9BABDBB64CE}" type="pres">
      <dgm:prSet presAssocID="{DA7B8E22-6ECE-4869-ADE8-D262D2EED58C}" presName="composite3" presStyleCnt="0"/>
      <dgm:spPr/>
    </dgm:pt>
    <dgm:pt modelId="{C8E44F31-50DE-470D-A1D6-EB05A30E1783}" type="pres">
      <dgm:prSet presAssocID="{DA7B8E22-6ECE-4869-ADE8-D262D2EED58C}" presName="background3" presStyleLbl="node3" presStyleIdx="0" presStyleCnt="1"/>
      <dgm:spPr/>
    </dgm:pt>
    <dgm:pt modelId="{054704BF-3BA2-42D8-B367-4ABBB9EFDE28}" type="pres">
      <dgm:prSet presAssocID="{DA7B8E22-6ECE-4869-ADE8-D262D2EED58C}" presName="text3" presStyleLbl="fgAcc3" presStyleIdx="0" presStyleCnt="1" custScaleX="246754" custScaleY="77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92A58F-0051-4CAA-81DB-AEA639920A0E}" type="pres">
      <dgm:prSet presAssocID="{DA7B8E22-6ECE-4869-ADE8-D262D2EED58C}" presName="hierChild4" presStyleCnt="0"/>
      <dgm:spPr/>
    </dgm:pt>
    <dgm:pt modelId="{DEC3FB41-45F3-4322-8C6C-73B196651549}" type="pres">
      <dgm:prSet presAssocID="{74B420E3-2F1B-4F7F-87E4-BAD8A5429F5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0262B70-0BD6-4C9C-A1DF-F12255C3BF7F}" type="pres">
      <dgm:prSet presAssocID="{2AF73C2F-EBBB-47E5-8321-8208126A2202}" presName="hierRoot2" presStyleCnt="0"/>
      <dgm:spPr/>
    </dgm:pt>
    <dgm:pt modelId="{C897B173-D40C-4B20-A16D-A53F06F422D5}" type="pres">
      <dgm:prSet presAssocID="{2AF73C2F-EBBB-47E5-8321-8208126A2202}" presName="composite2" presStyleCnt="0"/>
      <dgm:spPr/>
    </dgm:pt>
    <dgm:pt modelId="{1CB62529-6566-4195-9EDE-8AD775BD89A6}" type="pres">
      <dgm:prSet presAssocID="{2AF73C2F-EBBB-47E5-8321-8208126A2202}" presName="background2" presStyleLbl="node2" presStyleIdx="1" presStyleCnt="4"/>
      <dgm:spPr/>
    </dgm:pt>
    <dgm:pt modelId="{F1E5A665-8944-4325-BE62-C7E1EED74EBA}" type="pres">
      <dgm:prSet presAssocID="{2AF73C2F-EBBB-47E5-8321-8208126A2202}" presName="text2" presStyleLbl="fgAcc2" presStyleIdx="1" presStyleCnt="4" custScaleX="270587" custScaleY="88555" custLinFactNeighborX="825" custLinFactNeighborY="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CDF9A7-37C2-4F32-8FE3-9BD8487FAF80}" type="pres">
      <dgm:prSet presAssocID="{2AF73C2F-EBBB-47E5-8321-8208126A2202}" presName="hierChild3" presStyleCnt="0"/>
      <dgm:spPr/>
    </dgm:pt>
    <dgm:pt modelId="{EDCCC0E6-FA23-4E78-AC2B-58F1D89ECD61}" type="pres">
      <dgm:prSet presAssocID="{5C1656CE-4383-4C64-894A-0AC5713E5407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F5BD228-605E-4EB5-AAC6-3735A668221A}" type="pres">
      <dgm:prSet presAssocID="{9385B561-B796-463C-80BE-3EFC853F0AAD}" presName="hierRoot2" presStyleCnt="0"/>
      <dgm:spPr/>
    </dgm:pt>
    <dgm:pt modelId="{16CA1088-6272-4C80-BE3B-1633630972A5}" type="pres">
      <dgm:prSet presAssocID="{9385B561-B796-463C-80BE-3EFC853F0AAD}" presName="composite2" presStyleCnt="0"/>
      <dgm:spPr/>
    </dgm:pt>
    <dgm:pt modelId="{4A8FAF1A-435F-46FC-AF9A-D06965D29246}" type="pres">
      <dgm:prSet presAssocID="{9385B561-B796-463C-80BE-3EFC853F0AAD}" presName="background2" presStyleLbl="node2" presStyleIdx="2" presStyleCnt="4"/>
      <dgm:spPr/>
    </dgm:pt>
    <dgm:pt modelId="{A4BAC73B-4734-4928-8A83-80777EB209D5}" type="pres">
      <dgm:prSet presAssocID="{9385B561-B796-463C-80BE-3EFC853F0AAD}" presName="text2" presStyleLbl="fgAcc2" presStyleIdx="2" presStyleCnt="4" custScaleX="217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BEF73-28CC-4736-806E-140729A36334}" type="pres">
      <dgm:prSet presAssocID="{9385B561-B796-463C-80BE-3EFC853F0AAD}" presName="hierChild3" presStyleCnt="0"/>
      <dgm:spPr/>
    </dgm:pt>
    <dgm:pt modelId="{086ECF12-5EC5-4129-8536-DBEF55DB3D16}" type="pres">
      <dgm:prSet presAssocID="{3D708FED-F9F1-4EB3-AB1D-7F8DB69FFCB4}" presName="Name10" presStyleLbl="parChTrans1D2" presStyleIdx="3" presStyleCnt="4"/>
      <dgm:spPr/>
      <dgm:t>
        <a:bodyPr/>
        <a:lstStyle/>
        <a:p>
          <a:endParaRPr lang="en-US"/>
        </a:p>
      </dgm:t>
    </dgm:pt>
    <dgm:pt modelId="{A24CDBD8-534D-4259-A31A-9F0AF92C18A2}" type="pres">
      <dgm:prSet presAssocID="{185D83A1-8F81-43AB-8D1A-AA61DABA3042}" presName="hierRoot2" presStyleCnt="0"/>
      <dgm:spPr/>
    </dgm:pt>
    <dgm:pt modelId="{0D926689-108B-4B0A-BDE3-DBAD2CE8AA9B}" type="pres">
      <dgm:prSet presAssocID="{185D83A1-8F81-43AB-8D1A-AA61DABA3042}" presName="composite2" presStyleCnt="0"/>
      <dgm:spPr/>
    </dgm:pt>
    <dgm:pt modelId="{BF55AECD-1C1F-4CDE-8EB9-5E4DB7E6C5B3}" type="pres">
      <dgm:prSet presAssocID="{185D83A1-8F81-43AB-8D1A-AA61DABA3042}" presName="background2" presStyleLbl="node2" presStyleIdx="3" presStyleCnt="4"/>
      <dgm:spPr/>
    </dgm:pt>
    <dgm:pt modelId="{762827E5-9CEB-4230-8D63-88DA2D502AAF}" type="pres">
      <dgm:prSet presAssocID="{185D83A1-8F81-43AB-8D1A-AA61DABA3042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960E1-8427-4621-9D1A-D8EC64EE29E8}" type="pres">
      <dgm:prSet presAssocID="{185D83A1-8F81-43AB-8D1A-AA61DABA3042}" presName="hierChild3" presStyleCnt="0"/>
      <dgm:spPr/>
    </dgm:pt>
  </dgm:ptLst>
  <dgm:cxnLst>
    <dgm:cxn modelId="{F7FC3841-A024-4EBC-A80F-A07AB170B461}" type="presOf" srcId="{2AF73C2F-EBBB-47E5-8321-8208126A2202}" destId="{F1E5A665-8944-4325-BE62-C7E1EED74EBA}" srcOrd="0" destOrd="0" presId="urn:microsoft.com/office/officeart/2005/8/layout/hierarchy1"/>
    <dgm:cxn modelId="{9140192E-101E-4CBA-9CEE-8C5B55FE7F31}" type="presOf" srcId="{D92B0B6E-312D-4DE7-BEB0-6A3118A9511F}" destId="{6AC78E93-76DC-489E-B075-509013B70985}" srcOrd="0" destOrd="0" presId="urn:microsoft.com/office/officeart/2005/8/layout/hierarchy1"/>
    <dgm:cxn modelId="{0B6A9595-A06B-47AF-91B5-2578924A4E8E}" type="presOf" srcId="{3D708FED-F9F1-4EB3-AB1D-7F8DB69FFCB4}" destId="{086ECF12-5EC5-4129-8536-DBEF55DB3D16}" srcOrd="0" destOrd="0" presId="urn:microsoft.com/office/officeart/2005/8/layout/hierarchy1"/>
    <dgm:cxn modelId="{631F2919-9B7E-42D5-8C0C-F0468776D170}" srcId="{AD9F831A-A3DB-4C30-8080-F95EDB1CCEEA}" destId="{DA7B8E22-6ECE-4869-ADE8-D262D2EED58C}" srcOrd="0" destOrd="0" parTransId="{5BE2A770-8A8F-432B-8F13-A35AAB39FAD0}" sibTransId="{2600F59B-81EE-4706-B1EF-29CB63FE0D6A}"/>
    <dgm:cxn modelId="{86E40FAE-B7E9-460C-ACD9-4748CB318C50}" srcId="{D92B0B6E-312D-4DE7-BEB0-6A3118A9511F}" destId="{185D83A1-8F81-43AB-8D1A-AA61DABA3042}" srcOrd="3" destOrd="0" parTransId="{3D708FED-F9F1-4EB3-AB1D-7F8DB69FFCB4}" sibTransId="{61F7DA32-EDAB-4E20-AD77-BD852C3CF50D}"/>
    <dgm:cxn modelId="{5B7F9BA4-1DF6-4753-BA68-11F89E3CBA54}" type="presOf" srcId="{DA7B8E22-6ECE-4869-ADE8-D262D2EED58C}" destId="{054704BF-3BA2-42D8-B367-4ABBB9EFDE28}" srcOrd="0" destOrd="0" presId="urn:microsoft.com/office/officeart/2005/8/layout/hierarchy1"/>
    <dgm:cxn modelId="{ABD33306-05CC-4485-9B30-DBD2FEDCC3ED}" type="presOf" srcId="{5BE2A770-8A8F-432B-8F13-A35AAB39FAD0}" destId="{526D5400-EBE2-4EF5-9FE6-FF033046E88D}" srcOrd="0" destOrd="0" presId="urn:microsoft.com/office/officeart/2005/8/layout/hierarchy1"/>
    <dgm:cxn modelId="{A8FA0033-CDC5-4D33-8DB8-6D9B0BDF0C45}" type="presOf" srcId="{185D83A1-8F81-43AB-8D1A-AA61DABA3042}" destId="{762827E5-9CEB-4230-8D63-88DA2D502AAF}" srcOrd="0" destOrd="0" presId="urn:microsoft.com/office/officeart/2005/8/layout/hierarchy1"/>
    <dgm:cxn modelId="{DE73093D-05D8-4FAE-8803-ED155C588AF9}" srcId="{D92B0B6E-312D-4DE7-BEB0-6A3118A9511F}" destId="{2AF73C2F-EBBB-47E5-8321-8208126A2202}" srcOrd="1" destOrd="0" parTransId="{74B420E3-2F1B-4F7F-87E4-BAD8A5429F5D}" sibTransId="{D3B41E1D-D998-49FD-8A9D-92EBB5A9C3CE}"/>
    <dgm:cxn modelId="{E6348AA3-EEFA-4C2B-807F-4969EE14BFAF}" type="presOf" srcId="{9385B561-B796-463C-80BE-3EFC853F0AAD}" destId="{A4BAC73B-4734-4928-8A83-80777EB209D5}" srcOrd="0" destOrd="0" presId="urn:microsoft.com/office/officeart/2005/8/layout/hierarchy1"/>
    <dgm:cxn modelId="{87F787C2-073E-443A-9356-24C17258DAED}" srcId="{6C2BB9BD-99D7-441B-9400-569E9E2BC4BA}" destId="{D92B0B6E-312D-4DE7-BEB0-6A3118A9511F}" srcOrd="0" destOrd="0" parTransId="{88A6D062-0F41-482D-BD00-1814967909CE}" sibTransId="{4CE56B4D-5359-4B2D-B59B-40582BCC9767}"/>
    <dgm:cxn modelId="{C8E5705E-B157-4BD9-BF2F-97EF9F6F7C0F}" type="presOf" srcId="{74B420E3-2F1B-4F7F-87E4-BAD8A5429F5D}" destId="{DEC3FB41-45F3-4322-8C6C-73B196651549}" srcOrd="0" destOrd="0" presId="urn:microsoft.com/office/officeart/2005/8/layout/hierarchy1"/>
    <dgm:cxn modelId="{83AE2021-8CD4-45C0-B45E-EEEF4C62D028}" srcId="{D92B0B6E-312D-4DE7-BEB0-6A3118A9511F}" destId="{9385B561-B796-463C-80BE-3EFC853F0AAD}" srcOrd="2" destOrd="0" parTransId="{5C1656CE-4383-4C64-894A-0AC5713E5407}" sibTransId="{EA1FC4D6-2661-4222-A568-8CDA2293E288}"/>
    <dgm:cxn modelId="{103E33A0-47E1-401A-88F2-C9BC4E258AEC}" type="presOf" srcId="{9B61602F-4736-44D6-A6A1-39E24424DAA9}" destId="{3A7EEC04-9C97-475D-A759-96D4CDA489E1}" srcOrd="0" destOrd="0" presId="urn:microsoft.com/office/officeart/2005/8/layout/hierarchy1"/>
    <dgm:cxn modelId="{C03B3065-F420-42E2-BCD7-616A45DFC513}" type="presOf" srcId="{6C2BB9BD-99D7-441B-9400-569E9E2BC4BA}" destId="{7C822B3A-EBAF-4BEA-A5F4-0D5EBB2844E3}" srcOrd="0" destOrd="0" presId="urn:microsoft.com/office/officeart/2005/8/layout/hierarchy1"/>
    <dgm:cxn modelId="{66185270-A2AC-4B48-B9BA-A6EF87B3D0EC}" type="presOf" srcId="{5C1656CE-4383-4C64-894A-0AC5713E5407}" destId="{EDCCC0E6-FA23-4E78-AC2B-58F1D89ECD61}" srcOrd="0" destOrd="0" presId="urn:microsoft.com/office/officeart/2005/8/layout/hierarchy1"/>
    <dgm:cxn modelId="{145A8B2D-B5EA-499B-81FF-DE24B178AE90}" type="presOf" srcId="{AD9F831A-A3DB-4C30-8080-F95EDB1CCEEA}" destId="{E55D1571-9B33-4680-ABA0-1A59C48B0872}" srcOrd="0" destOrd="0" presId="urn:microsoft.com/office/officeart/2005/8/layout/hierarchy1"/>
    <dgm:cxn modelId="{C2E80076-2AC6-447F-9065-27C9891C1A67}" srcId="{D92B0B6E-312D-4DE7-BEB0-6A3118A9511F}" destId="{AD9F831A-A3DB-4C30-8080-F95EDB1CCEEA}" srcOrd="0" destOrd="0" parTransId="{9B61602F-4736-44D6-A6A1-39E24424DAA9}" sibTransId="{821140C5-6422-4E02-BA8D-E4871B92A727}"/>
    <dgm:cxn modelId="{EDDD7FDC-08E6-4A52-998F-98BE5E3D6411}" type="presParOf" srcId="{7C822B3A-EBAF-4BEA-A5F4-0D5EBB2844E3}" destId="{6BED70E9-0460-4C31-8704-ADDB687E87B1}" srcOrd="0" destOrd="0" presId="urn:microsoft.com/office/officeart/2005/8/layout/hierarchy1"/>
    <dgm:cxn modelId="{B793E259-3BEE-481F-9116-8C33E168F0CE}" type="presParOf" srcId="{6BED70E9-0460-4C31-8704-ADDB687E87B1}" destId="{C0145D2A-8982-4B76-A205-F9192CDB7DB3}" srcOrd="0" destOrd="0" presId="urn:microsoft.com/office/officeart/2005/8/layout/hierarchy1"/>
    <dgm:cxn modelId="{D89218E7-A368-40C7-80E8-8E78C3D74165}" type="presParOf" srcId="{C0145D2A-8982-4B76-A205-F9192CDB7DB3}" destId="{803305D4-D7A1-4678-B519-B73AA8318D82}" srcOrd="0" destOrd="0" presId="urn:microsoft.com/office/officeart/2005/8/layout/hierarchy1"/>
    <dgm:cxn modelId="{654FD01E-25FF-4A16-B109-E59C7343F7D2}" type="presParOf" srcId="{C0145D2A-8982-4B76-A205-F9192CDB7DB3}" destId="{6AC78E93-76DC-489E-B075-509013B70985}" srcOrd="1" destOrd="0" presId="urn:microsoft.com/office/officeart/2005/8/layout/hierarchy1"/>
    <dgm:cxn modelId="{96BA8E03-A643-4C5A-9DFA-83352F97FF0B}" type="presParOf" srcId="{6BED70E9-0460-4C31-8704-ADDB687E87B1}" destId="{4AB043E8-393B-46CA-8B9E-94AC7062EDBA}" srcOrd="1" destOrd="0" presId="urn:microsoft.com/office/officeart/2005/8/layout/hierarchy1"/>
    <dgm:cxn modelId="{2F2B9809-6D67-4348-8607-55EB966502AF}" type="presParOf" srcId="{4AB043E8-393B-46CA-8B9E-94AC7062EDBA}" destId="{3A7EEC04-9C97-475D-A759-96D4CDA489E1}" srcOrd="0" destOrd="0" presId="urn:microsoft.com/office/officeart/2005/8/layout/hierarchy1"/>
    <dgm:cxn modelId="{BAA6109F-F5AF-4DFE-812E-B3241A263D52}" type="presParOf" srcId="{4AB043E8-393B-46CA-8B9E-94AC7062EDBA}" destId="{C6795C65-A423-43DF-9EB4-2D16CE56975E}" srcOrd="1" destOrd="0" presId="urn:microsoft.com/office/officeart/2005/8/layout/hierarchy1"/>
    <dgm:cxn modelId="{1831859E-F013-4213-B435-996B74133971}" type="presParOf" srcId="{C6795C65-A423-43DF-9EB4-2D16CE56975E}" destId="{3083E233-A155-4E59-B67D-189C7C970A1B}" srcOrd="0" destOrd="0" presId="urn:microsoft.com/office/officeart/2005/8/layout/hierarchy1"/>
    <dgm:cxn modelId="{D8274F4D-4EC6-4B6D-A345-991C35B7A0C6}" type="presParOf" srcId="{3083E233-A155-4E59-B67D-189C7C970A1B}" destId="{DA6B3ED9-5268-4B36-894D-A1FA6FD2353A}" srcOrd="0" destOrd="0" presId="urn:microsoft.com/office/officeart/2005/8/layout/hierarchy1"/>
    <dgm:cxn modelId="{3384639F-FF47-4670-AF3A-DA836AE3D4F3}" type="presParOf" srcId="{3083E233-A155-4E59-B67D-189C7C970A1B}" destId="{E55D1571-9B33-4680-ABA0-1A59C48B0872}" srcOrd="1" destOrd="0" presId="urn:microsoft.com/office/officeart/2005/8/layout/hierarchy1"/>
    <dgm:cxn modelId="{4713AA8F-3BAB-45AF-92B4-9553420C55BE}" type="presParOf" srcId="{C6795C65-A423-43DF-9EB4-2D16CE56975E}" destId="{CA82A18C-12C6-4CC1-B9A3-091D1DCD1F2B}" srcOrd="1" destOrd="0" presId="urn:microsoft.com/office/officeart/2005/8/layout/hierarchy1"/>
    <dgm:cxn modelId="{0A8D84E4-2A6B-4ED1-B8E5-9C637D0AB5D1}" type="presParOf" srcId="{CA82A18C-12C6-4CC1-B9A3-091D1DCD1F2B}" destId="{526D5400-EBE2-4EF5-9FE6-FF033046E88D}" srcOrd="0" destOrd="0" presId="urn:microsoft.com/office/officeart/2005/8/layout/hierarchy1"/>
    <dgm:cxn modelId="{5E19E327-8053-4877-9641-20D8A66A3572}" type="presParOf" srcId="{CA82A18C-12C6-4CC1-B9A3-091D1DCD1F2B}" destId="{CEB86563-B6C9-43DA-A8CC-1F67F4C4AA26}" srcOrd="1" destOrd="0" presId="urn:microsoft.com/office/officeart/2005/8/layout/hierarchy1"/>
    <dgm:cxn modelId="{323F13DA-8CD5-4C65-A2E1-810DEAF79F61}" type="presParOf" srcId="{CEB86563-B6C9-43DA-A8CC-1F67F4C4AA26}" destId="{36BBB2B6-35CC-4DC7-8830-E9BABDBB64CE}" srcOrd="0" destOrd="0" presId="urn:microsoft.com/office/officeart/2005/8/layout/hierarchy1"/>
    <dgm:cxn modelId="{28E5C0AD-114D-4342-9936-D135FB133799}" type="presParOf" srcId="{36BBB2B6-35CC-4DC7-8830-E9BABDBB64CE}" destId="{C8E44F31-50DE-470D-A1D6-EB05A30E1783}" srcOrd="0" destOrd="0" presId="urn:microsoft.com/office/officeart/2005/8/layout/hierarchy1"/>
    <dgm:cxn modelId="{FD81065A-F165-42AB-8898-5B499D39E08F}" type="presParOf" srcId="{36BBB2B6-35CC-4DC7-8830-E9BABDBB64CE}" destId="{054704BF-3BA2-42D8-B367-4ABBB9EFDE28}" srcOrd="1" destOrd="0" presId="urn:microsoft.com/office/officeart/2005/8/layout/hierarchy1"/>
    <dgm:cxn modelId="{B2451558-CBD1-4183-959A-2745FFBFD486}" type="presParOf" srcId="{CEB86563-B6C9-43DA-A8CC-1F67F4C4AA26}" destId="{2F92A58F-0051-4CAA-81DB-AEA639920A0E}" srcOrd="1" destOrd="0" presId="urn:microsoft.com/office/officeart/2005/8/layout/hierarchy1"/>
    <dgm:cxn modelId="{C73AD065-AA0E-48CE-B2CC-6273BFE80BFE}" type="presParOf" srcId="{4AB043E8-393B-46CA-8B9E-94AC7062EDBA}" destId="{DEC3FB41-45F3-4322-8C6C-73B196651549}" srcOrd="2" destOrd="0" presId="urn:microsoft.com/office/officeart/2005/8/layout/hierarchy1"/>
    <dgm:cxn modelId="{FD054890-E143-4B65-B8F1-55663491DF61}" type="presParOf" srcId="{4AB043E8-393B-46CA-8B9E-94AC7062EDBA}" destId="{80262B70-0BD6-4C9C-A1DF-F12255C3BF7F}" srcOrd="3" destOrd="0" presId="urn:microsoft.com/office/officeart/2005/8/layout/hierarchy1"/>
    <dgm:cxn modelId="{7B0E12A0-C627-4FCB-AA9C-2428E7FA3BC3}" type="presParOf" srcId="{80262B70-0BD6-4C9C-A1DF-F12255C3BF7F}" destId="{C897B173-D40C-4B20-A16D-A53F06F422D5}" srcOrd="0" destOrd="0" presId="urn:microsoft.com/office/officeart/2005/8/layout/hierarchy1"/>
    <dgm:cxn modelId="{FB9F17F1-6494-463C-A794-D18CADFED662}" type="presParOf" srcId="{C897B173-D40C-4B20-A16D-A53F06F422D5}" destId="{1CB62529-6566-4195-9EDE-8AD775BD89A6}" srcOrd="0" destOrd="0" presId="urn:microsoft.com/office/officeart/2005/8/layout/hierarchy1"/>
    <dgm:cxn modelId="{3BD8D8DB-F791-42B7-B731-BDAF91C26483}" type="presParOf" srcId="{C897B173-D40C-4B20-A16D-A53F06F422D5}" destId="{F1E5A665-8944-4325-BE62-C7E1EED74EBA}" srcOrd="1" destOrd="0" presId="urn:microsoft.com/office/officeart/2005/8/layout/hierarchy1"/>
    <dgm:cxn modelId="{F29A1F4D-41B6-49AE-8CF1-CCE4C5A22C06}" type="presParOf" srcId="{80262B70-0BD6-4C9C-A1DF-F12255C3BF7F}" destId="{FACDF9A7-37C2-4F32-8FE3-9BD8487FAF80}" srcOrd="1" destOrd="0" presId="urn:microsoft.com/office/officeart/2005/8/layout/hierarchy1"/>
    <dgm:cxn modelId="{0B2A38D0-05F7-4795-A7E7-EA8056CED1C6}" type="presParOf" srcId="{4AB043E8-393B-46CA-8B9E-94AC7062EDBA}" destId="{EDCCC0E6-FA23-4E78-AC2B-58F1D89ECD61}" srcOrd="4" destOrd="0" presId="urn:microsoft.com/office/officeart/2005/8/layout/hierarchy1"/>
    <dgm:cxn modelId="{EABFE036-7BA7-46D0-8AEC-DD558A8E017E}" type="presParOf" srcId="{4AB043E8-393B-46CA-8B9E-94AC7062EDBA}" destId="{5F5BD228-605E-4EB5-AAC6-3735A668221A}" srcOrd="5" destOrd="0" presId="urn:microsoft.com/office/officeart/2005/8/layout/hierarchy1"/>
    <dgm:cxn modelId="{C0557D2E-C4C3-4BAD-8C5F-AC1DAB81A1F4}" type="presParOf" srcId="{5F5BD228-605E-4EB5-AAC6-3735A668221A}" destId="{16CA1088-6272-4C80-BE3B-1633630972A5}" srcOrd="0" destOrd="0" presId="urn:microsoft.com/office/officeart/2005/8/layout/hierarchy1"/>
    <dgm:cxn modelId="{ADA83911-799C-4C24-96A3-E1EE5F8190CB}" type="presParOf" srcId="{16CA1088-6272-4C80-BE3B-1633630972A5}" destId="{4A8FAF1A-435F-46FC-AF9A-D06965D29246}" srcOrd="0" destOrd="0" presId="urn:microsoft.com/office/officeart/2005/8/layout/hierarchy1"/>
    <dgm:cxn modelId="{59ECCBB7-62BE-4250-A29D-9119D952F7D6}" type="presParOf" srcId="{16CA1088-6272-4C80-BE3B-1633630972A5}" destId="{A4BAC73B-4734-4928-8A83-80777EB209D5}" srcOrd="1" destOrd="0" presId="urn:microsoft.com/office/officeart/2005/8/layout/hierarchy1"/>
    <dgm:cxn modelId="{E524CC7B-B0ED-4933-85F2-1DA8899A1653}" type="presParOf" srcId="{5F5BD228-605E-4EB5-AAC6-3735A668221A}" destId="{20BBEF73-28CC-4736-806E-140729A36334}" srcOrd="1" destOrd="0" presId="urn:microsoft.com/office/officeart/2005/8/layout/hierarchy1"/>
    <dgm:cxn modelId="{053273F1-B1FE-4084-B526-D9F79C1A5F42}" type="presParOf" srcId="{4AB043E8-393B-46CA-8B9E-94AC7062EDBA}" destId="{086ECF12-5EC5-4129-8536-DBEF55DB3D16}" srcOrd="6" destOrd="0" presId="urn:microsoft.com/office/officeart/2005/8/layout/hierarchy1"/>
    <dgm:cxn modelId="{DB7F3A26-52FE-4E0C-8ACD-FFF9B07BCA9D}" type="presParOf" srcId="{4AB043E8-393B-46CA-8B9E-94AC7062EDBA}" destId="{A24CDBD8-534D-4259-A31A-9F0AF92C18A2}" srcOrd="7" destOrd="0" presId="urn:microsoft.com/office/officeart/2005/8/layout/hierarchy1"/>
    <dgm:cxn modelId="{D555C2C8-0AA1-4BE7-B77F-E3A303F780C3}" type="presParOf" srcId="{A24CDBD8-534D-4259-A31A-9F0AF92C18A2}" destId="{0D926689-108B-4B0A-BDE3-DBAD2CE8AA9B}" srcOrd="0" destOrd="0" presId="urn:microsoft.com/office/officeart/2005/8/layout/hierarchy1"/>
    <dgm:cxn modelId="{7C94E3DC-AED0-4E8D-A785-4896AFD7942A}" type="presParOf" srcId="{0D926689-108B-4B0A-BDE3-DBAD2CE8AA9B}" destId="{BF55AECD-1C1F-4CDE-8EB9-5E4DB7E6C5B3}" srcOrd="0" destOrd="0" presId="urn:microsoft.com/office/officeart/2005/8/layout/hierarchy1"/>
    <dgm:cxn modelId="{3338A9DF-0409-4F10-A07B-73B22FEA1C5E}" type="presParOf" srcId="{0D926689-108B-4B0A-BDE3-DBAD2CE8AA9B}" destId="{762827E5-9CEB-4230-8D63-88DA2D502AAF}" srcOrd="1" destOrd="0" presId="urn:microsoft.com/office/officeart/2005/8/layout/hierarchy1"/>
    <dgm:cxn modelId="{88BB4727-4754-424E-89A5-7E9E9ADD4F86}" type="presParOf" srcId="{A24CDBD8-534D-4259-A31A-9F0AF92C18A2}" destId="{7D1960E1-8427-4621-9D1A-D8EC64EE29E8}" srcOrd="1" destOrd="0" presId="urn:microsoft.com/office/officeart/2005/8/layout/hierarchy1"/>
  </dgm:cxnLst>
  <dgm:bg>
    <a:solidFill>
      <a:schemeClr val="accent6">
        <a:lumMod val="40000"/>
        <a:lumOff val="6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BB9BD-99D7-441B-9400-569E9E2BC4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B0B6E-312D-4DE7-BEB0-6A3118A9511F}">
      <dgm:prSet phldrT="[Text]" custT="1"/>
      <dgm:spPr/>
      <dgm:t>
        <a:bodyPr/>
        <a:lstStyle/>
        <a:p>
          <a:r>
            <a:rPr lang="en-US" sz="1400" b="1" dirty="0"/>
            <a:t>23 GB including11 BoD</a:t>
          </a:r>
        </a:p>
      </dgm:t>
    </dgm:pt>
    <dgm:pt modelId="{88A6D062-0F41-482D-BD00-1814967909CE}" type="parTrans" cxnId="{87F787C2-073E-443A-9356-24C17258DAED}">
      <dgm:prSet/>
      <dgm:spPr/>
      <dgm:t>
        <a:bodyPr/>
        <a:lstStyle/>
        <a:p>
          <a:endParaRPr lang="en-US"/>
        </a:p>
      </dgm:t>
    </dgm:pt>
    <dgm:pt modelId="{4CE56B4D-5359-4B2D-B59B-40582BCC9767}" type="sibTrans" cxnId="{87F787C2-073E-443A-9356-24C17258DAED}">
      <dgm:prSet/>
      <dgm:spPr/>
      <dgm:t>
        <a:bodyPr/>
        <a:lstStyle/>
        <a:p>
          <a:endParaRPr lang="en-US"/>
        </a:p>
      </dgm:t>
    </dgm:pt>
    <dgm:pt modelId="{AD9F831A-A3DB-4C30-8080-F95EDB1CCEEA}">
      <dgm:prSet phldrT="[Text]"/>
      <dgm:spPr/>
      <dgm:t>
        <a:bodyPr/>
        <a:lstStyle/>
        <a:p>
          <a:r>
            <a:rPr lang="en-GB" dirty="0"/>
            <a:t>Finance and audit committee</a:t>
          </a:r>
          <a:endParaRPr lang="en-US" dirty="0"/>
        </a:p>
      </dgm:t>
    </dgm:pt>
    <dgm:pt modelId="{9B61602F-4736-44D6-A6A1-39E24424DAA9}" type="parTrans" cxnId="{C2E80076-2AC6-447F-9065-27C9891C1A67}">
      <dgm:prSet/>
      <dgm:spPr/>
      <dgm:t>
        <a:bodyPr/>
        <a:lstStyle/>
        <a:p>
          <a:endParaRPr lang="en-US"/>
        </a:p>
      </dgm:t>
    </dgm:pt>
    <dgm:pt modelId="{821140C5-6422-4E02-BA8D-E4871B92A727}" type="sibTrans" cxnId="{C2E80076-2AC6-447F-9065-27C9891C1A67}">
      <dgm:prSet/>
      <dgm:spPr/>
      <dgm:t>
        <a:bodyPr/>
        <a:lstStyle/>
        <a:p>
          <a:endParaRPr lang="en-US"/>
        </a:p>
      </dgm:t>
    </dgm:pt>
    <dgm:pt modelId="{2AF73C2F-EBBB-47E5-8321-8208126A2202}">
      <dgm:prSet phldrT="[Text]"/>
      <dgm:spPr/>
      <dgm:t>
        <a:bodyPr/>
        <a:lstStyle/>
        <a:p>
          <a:r>
            <a:rPr lang="en-US" dirty="0"/>
            <a:t>Executive committees</a:t>
          </a:r>
        </a:p>
      </dgm:t>
    </dgm:pt>
    <dgm:pt modelId="{74B420E3-2F1B-4F7F-87E4-BAD8A5429F5D}" type="parTrans" cxnId="{DE73093D-05D8-4FAE-8803-ED155C588AF9}">
      <dgm:prSet/>
      <dgm:spPr/>
      <dgm:t>
        <a:bodyPr/>
        <a:lstStyle/>
        <a:p>
          <a:endParaRPr lang="en-US"/>
        </a:p>
      </dgm:t>
    </dgm:pt>
    <dgm:pt modelId="{D3B41E1D-D998-49FD-8A9D-92EBB5A9C3CE}" type="sibTrans" cxnId="{DE73093D-05D8-4FAE-8803-ED155C588AF9}">
      <dgm:prSet/>
      <dgm:spPr/>
      <dgm:t>
        <a:bodyPr/>
        <a:lstStyle/>
        <a:p>
          <a:endParaRPr lang="en-US"/>
        </a:p>
      </dgm:t>
    </dgm:pt>
    <dgm:pt modelId="{7C822B3A-EBAF-4BEA-A5F4-0D5EBB2844E3}" type="pres">
      <dgm:prSet presAssocID="{6C2BB9BD-99D7-441B-9400-569E9E2BC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ED70E9-0460-4C31-8704-ADDB687E87B1}" type="pres">
      <dgm:prSet presAssocID="{D92B0B6E-312D-4DE7-BEB0-6A3118A9511F}" presName="hierRoot1" presStyleCnt="0"/>
      <dgm:spPr/>
    </dgm:pt>
    <dgm:pt modelId="{C0145D2A-8982-4B76-A205-F9192CDB7DB3}" type="pres">
      <dgm:prSet presAssocID="{D92B0B6E-312D-4DE7-BEB0-6A3118A9511F}" presName="composite" presStyleCnt="0"/>
      <dgm:spPr/>
    </dgm:pt>
    <dgm:pt modelId="{803305D4-D7A1-4678-B519-B73AA8318D82}" type="pres">
      <dgm:prSet presAssocID="{D92B0B6E-312D-4DE7-BEB0-6A3118A9511F}" presName="background" presStyleLbl="node0" presStyleIdx="0" presStyleCnt="1"/>
      <dgm:spPr/>
    </dgm:pt>
    <dgm:pt modelId="{6AC78E93-76DC-489E-B075-509013B70985}" type="pres">
      <dgm:prSet presAssocID="{D92B0B6E-312D-4DE7-BEB0-6A3118A9511F}" presName="text" presStyleLbl="fgAcc0" presStyleIdx="0" presStyleCnt="1" custScaleX="191739" custLinFactNeighborX="-4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043E8-393B-46CA-8B9E-94AC7062EDBA}" type="pres">
      <dgm:prSet presAssocID="{D92B0B6E-312D-4DE7-BEB0-6A3118A9511F}" presName="hierChild2" presStyleCnt="0"/>
      <dgm:spPr/>
    </dgm:pt>
    <dgm:pt modelId="{3A7EEC04-9C97-475D-A759-96D4CDA489E1}" type="pres">
      <dgm:prSet presAssocID="{9B61602F-4736-44D6-A6A1-39E24424DAA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6795C65-A423-43DF-9EB4-2D16CE56975E}" type="pres">
      <dgm:prSet presAssocID="{AD9F831A-A3DB-4C30-8080-F95EDB1CCEEA}" presName="hierRoot2" presStyleCnt="0"/>
      <dgm:spPr/>
    </dgm:pt>
    <dgm:pt modelId="{3083E233-A155-4E59-B67D-189C7C970A1B}" type="pres">
      <dgm:prSet presAssocID="{AD9F831A-A3DB-4C30-8080-F95EDB1CCEEA}" presName="composite2" presStyleCnt="0"/>
      <dgm:spPr/>
    </dgm:pt>
    <dgm:pt modelId="{DA6B3ED9-5268-4B36-894D-A1FA6FD2353A}" type="pres">
      <dgm:prSet presAssocID="{AD9F831A-A3DB-4C30-8080-F95EDB1CCEEA}" presName="background2" presStyleLbl="node2" presStyleIdx="0" presStyleCnt="2"/>
      <dgm:spPr/>
    </dgm:pt>
    <dgm:pt modelId="{E55D1571-9B33-4680-ABA0-1A59C48B0872}" type="pres">
      <dgm:prSet presAssocID="{AD9F831A-A3DB-4C30-8080-F95EDB1CCEEA}" presName="text2" presStyleLbl="fgAcc2" presStyleIdx="0" presStyleCnt="2" custScaleX="163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2A18C-12C6-4CC1-B9A3-091D1DCD1F2B}" type="pres">
      <dgm:prSet presAssocID="{AD9F831A-A3DB-4C30-8080-F95EDB1CCEEA}" presName="hierChild3" presStyleCnt="0"/>
      <dgm:spPr/>
    </dgm:pt>
    <dgm:pt modelId="{DEC3FB41-45F3-4322-8C6C-73B196651549}" type="pres">
      <dgm:prSet presAssocID="{74B420E3-2F1B-4F7F-87E4-BAD8A5429F5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0262B70-0BD6-4C9C-A1DF-F12255C3BF7F}" type="pres">
      <dgm:prSet presAssocID="{2AF73C2F-EBBB-47E5-8321-8208126A2202}" presName="hierRoot2" presStyleCnt="0"/>
      <dgm:spPr/>
    </dgm:pt>
    <dgm:pt modelId="{C897B173-D40C-4B20-A16D-A53F06F422D5}" type="pres">
      <dgm:prSet presAssocID="{2AF73C2F-EBBB-47E5-8321-8208126A2202}" presName="composite2" presStyleCnt="0"/>
      <dgm:spPr/>
    </dgm:pt>
    <dgm:pt modelId="{1CB62529-6566-4195-9EDE-8AD775BD89A6}" type="pres">
      <dgm:prSet presAssocID="{2AF73C2F-EBBB-47E5-8321-8208126A2202}" presName="background2" presStyleLbl="node2" presStyleIdx="1" presStyleCnt="2"/>
      <dgm:spPr/>
    </dgm:pt>
    <dgm:pt modelId="{F1E5A665-8944-4325-BE62-C7E1EED74EBA}" type="pres">
      <dgm:prSet presAssocID="{2AF73C2F-EBBB-47E5-8321-8208126A2202}" presName="text2" presStyleLbl="fgAcc2" presStyleIdx="1" presStyleCnt="2" custLinFactNeighborX="825" custLinFactNeighborY="2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CDF9A7-37C2-4F32-8FE3-9BD8487FAF80}" type="pres">
      <dgm:prSet presAssocID="{2AF73C2F-EBBB-47E5-8321-8208126A2202}" presName="hierChild3" presStyleCnt="0"/>
      <dgm:spPr/>
    </dgm:pt>
  </dgm:ptLst>
  <dgm:cxnLst>
    <dgm:cxn modelId="{81AEF5F3-3B48-48EF-9B6A-C97A850E1DE1}" type="presOf" srcId="{D92B0B6E-312D-4DE7-BEB0-6A3118A9511F}" destId="{6AC78E93-76DC-489E-B075-509013B70985}" srcOrd="0" destOrd="0" presId="urn:microsoft.com/office/officeart/2005/8/layout/hierarchy1"/>
    <dgm:cxn modelId="{C2E80076-2AC6-447F-9065-27C9891C1A67}" srcId="{D92B0B6E-312D-4DE7-BEB0-6A3118A9511F}" destId="{AD9F831A-A3DB-4C30-8080-F95EDB1CCEEA}" srcOrd="0" destOrd="0" parTransId="{9B61602F-4736-44D6-A6A1-39E24424DAA9}" sibTransId="{821140C5-6422-4E02-BA8D-E4871B92A727}"/>
    <dgm:cxn modelId="{8A0D9593-4169-4CF4-A71D-92167BCAB66B}" type="presOf" srcId="{74B420E3-2F1B-4F7F-87E4-BAD8A5429F5D}" destId="{DEC3FB41-45F3-4322-8C6C-73B196651549}" srcOrd="0" destOrd="0" presId="urn:microsoft.com/office/officeart/2005/8/layout/hierarchy1"/>
    <dgm:cxn modelId="{717E7286-C57A-4ABB-92F1-430AF923A7AA}" type="presOf" srcId="{2AF73C2F-EBBB-47E5-8321-8208126A2202}" destId="{F1E5A665-8944-4325-BE62-C7E1EED74EBA}" srcOrd="0" destOrd="0" presId="urn:microsoft.com/office/officeart/2005/8/layout/hierarchy1"/>
    <dgm:cxn modelId="{BF181DDE-630D-437F-AD2F-48253309E0CD}" type="presOf" srcId="{AD9F831A-A3DB-4C30-8080-F95EDB1CCEEA}" destId="{E55D1571-9B33-4680-ABA0-1A59C48B0872}" srcOrd="0" destOrd="0" presId="urn:microsoft.com/office/officeart/2005/8/layout/hierarchy1"/>
    <dgm:cxn modelId="{F2F1D2AE-C9CD-44C5-97C8-396BF79DAB9E}" type="presOf" srcId="{6C2BB9BD-99D7-441B-9400-569E9E2BC4BA}" destId="{7C822B3A-EBAF-4BEA-A5F4-0D5EBB2844E3}" srcOrd="0" destOrd="0" presId="urn:microsoft.com/office/officeart/2005/8/layout/hierarchy1"/>
    <dgm:cxn modelId="{C8A759C0-6E19-4C92-B9F6-6BB7200639E7}" type="presOf" srcId="{9B61602F-4736-44D6-A6A1-39E24424DAA9}" destId="{3A7EEC04-9C97-475D-A759-96D4CDA489E1}" srcOrd="0" destOrd="0" presId="urn:microsoft.com/office/officeart/2005/8/layout/hierarchy1"/>
    <dgm:cxn modelId="{87F787C2-073E-443A-9356-24C17258DAED}" srcId="{6C2BB9BD-99D7-441B-9400-569E9E2BC4BA}" destId="{D92B0B6E-312D-4DE7-BEB0-6A3118A9511F}" srcOrd="0" destOrd="0" parTransId="{88A6D062-0F41-482D-BD00-1814967909CE}" sibTransId="{4CE56B4D-5359-4B2D-B59B-40582BCC9767}"/>
    <dgm:cxn modelId="{DE73093D-05D8-4FAE-8803-ED155C588AF9}" srcId="{D92B0B6E-312D-4DE7-BEB0-6A3118A9511F}" destId="{2AF73C2F-EBBB-47E5-8321-8208126A2202}" srcOrd="1" destOrd="0" parTransId="{74B420E3-2F1B-4F7F-87E4-BAD8A5429F5D}" sibTransId="{D3B41E1D-D998-49FD-8A9D-92EBB5A9C3CE}"/>
    <dgm:cxn modelId="{BA5E2DD4-B713-4B95-9C0B-F6519F8B7027}" type="presParOf" srcId="{7C822B3A-EBAF-4BEA-A5F4-0D5EBB2844E3}" destId="{6BED70E9-0460-4C31-8704-ADDB687E87B1}" srcOrd="0" destOrd="0" presId="urn:microsoft.com/office/officeart/2005/8/layout/hierarchy1"/>
    <dgm:cxn modelId="{39DCDC47-A5A0-4274-8989-4A42F787A94B}" type="presParOf" srcId="{6BED70E9-0460-4C31-8704-ADDB687E87B1}" destId="{C0145D2A-8982-4B76-A205-F9192CDB7DB3}" srcOrd="0" destOrd="0" presId="urn:microsoft.com/office/officeart/2005/8/layout/hierarchy1"/>
    <dgm:cxn modelId="{BE3900C3-D4FB-449B-80C0-521ECC6B5FE2}" type="presParOf" srcId="{C0145D2A-8982-4B76-A205-F9192CDB7DB3}" destId="{803305D4-D7A1-4678-B519-B73AA8318D82}" srcOrd="0" destOrd="0" presId="urn:microsoft.com/office/officeart/2005/8/layout/hierarchy1"/>
    <dgm:cxn modelId="{6DC7AD54-6116-4E0A-912A-0470D4408E9B}" type="presParOf" srcId="{C0145D2A-8982-4B76-A205-F9192CDB7DB3}" destId="{6AC78E93-76DC-489E-B075-509013B70985}" srcOrd="1" destOrd="0" presId="urn:microsoft.com/office/officeart/2005/8/layout/hierarchy1"/>
    <dgm:cxn modelId="{276E7942-54D6-4DCC-9113-44BACE4241FB}" type="presParOf" srcId="{6BED70E9-0460-4C31-8704-ADDB687E87B1}" destId="{4AB043E8-393B-46CA-8B9E-94AC7062EDBA}" srcOrd="1" destOrd="0" presId="urn:microsoft.com/office/officeart/2005/8/layout/hierarchy1"/>
    <dgm:cxn modelId="{39D42581-AB7A-43E4-B878-F0323494BA87}" type="presParOf" srcId="{4AB043E8-393B-46CA-8B9E-94AC7062EDBA}" destId="{3A7EEC04-9C97-475D-A759-96D4CDA489E1}" srcOrd="0" destOrd="0" presId="urn:microsoft.com/office/officeart/2005/8/layout/hierarchy1"/>
    <dgm:cxn modelId="{57E95813-5F0F-449B-A5CB-4BDD58F44418}" type="presParOf" srcId="{4AB043E8-393B-46CA-8B9E-94AC7062EDBA}" destId="{C6795C65-A423-43DF-9EB4-2D16CE56975E}" srcOrd="1" destOrd="0" presId="urn:microsoft.com/office/officeart/2005/8/layout/hierarchy1"/>
    <dgm:cxn modelId="{3F1835C5-7F34-4361-8016-E3170DB940C1}" type="presParOf" srcId="{C6795C65-A423-43DF-9EB4-2D16CE56975E}" destId="{3083E233-A155-4E59-B67D-189C7C970A1B}" srcOrd="0" destOrd="0" presId="urn:microsoft.com/office/officeart/2005/8/layout/hierarchy1"/>
    <dgm:cxn modelId="{2C05CB8A-CF1F-4EAF-9DED-FE88D74B1E71}" type="presParOf" srcId="{3083E233-A155-4E59-B67D-189C7C970A1B}" destId="{DA6B3ED9-5268-4B36-894D-A1FA6FD2353A}" srcOrd="0" destOrd="0" presId="urn:microsoft.com/office/officeart/2005/8/layout/hierarchy1"/>
    <dgm:cxn modelId="{454D9C9A-930C-4FC3-8F1A-5FD2301F89DB}" type="presParOf" srcId="{3083E233-A155-4E59-B67D-189C7C970A1B}" destId="{E55D1571-9B33-4680-ABA0-1A59C48B0872}" srcOrd="1" destOrd="0" presId="urn:microsoft.com/office/officeart/2005/8/layout/hierarchy1"/>
    <dgm:cxn modelId="{2841B132-1463-4D33-8165-053173B691F7}" type="presParOf" srcId="{C6795C65-A423-43DF-9EB4-2D16CE56975E}" destId="{CA82A18C-12C6-4CC1-B9A3-091D1DCD1F2B}" srcOrd="1" destOrd="0" presId="urn:microsoft.com/office/officeart/2005/8/layout/hierarchy1"/>
    <dgm:cxn modelId="{C78C23BE-9D84-4DC4-A2BE-EFC12DF28245}" type="presParOf" srcId="{4AB043E8-393B-46CA-8B9E-94AC7062EDBA}" destId="{DEC3FB41-45F3-4322-8C6C-73B196651549}" srcOrd="2" destOrd="0" presId="urn:microsoft.com/office/officeart/2005/8/layout/hierarchy1"/>
    <dgm:cxn modelId="{8BEF2E09-3F7F-4682-ACFA-B550E7F8AC94}" type="presParOf" srcId="{4AB043E8-393B-46CA-8B9E-94AC7062EDBA}" destId="{80262B70-0BD6-4C9C-A1DF-F12255C3BF7F}" srcOrd="3" destOrd="0" presId="urn:microsoft.com/office/officeart/2005/8/layout/hierarchy1"/>
    <dgm:cxn modelId="{A1CBC039-2043-4F64-BD4F-F207563930F0}" type="presParOf" srcId="{80262B70-0BD6-4C9C-A1DF-F12255C3BF7F}" destId="{C897B173-D40C-4B20-A16D-A53F06F422D5}" srcOrd="0" destOrd="0" presId="urn:microsoft.com/office/officeart/2005/8/layout/hierarchy1"/>
    <dgm:cxn modelId="{6C2A0E3F-FD65-480A-A1C7-75CE6AC2088A}" type="presParOf" srcId="{C897B173-D40C-4B20-A16D-A53F06F422D5}" destId="{1CB62529-6566-4195-9EDE-8AD775BD89A6}" srcOrd="0" destOrd="0" presId="urn:microsoft.com/office/officeart/2005/8/layout/hierarchy1"/>
    <dgm:cxn modelId="{697C4F20-D8F1-4FA6-A290-1F16F5A6194D}" type="presParOf" srcId="{C897B173-D40C-4B20-A16D-A53F06F422D5}" destId="{F1E5A665-8944-4325-BE62-C7E1EED74EBA}" srcOrd="1" destOrd="0" presId="urn:microsoft.com/office/officeart/2005/8/layout/hierarchy1"/>
    <dgm:cxn modelId="{B516466F-07AC-45E5-A6F2-5EF9E1D63EE1}" type="presParOf" srcId="{80262B70-0BD6-4C9C-A1DF-F12255C3BF7F}" destId="{FACDF9A7-37C2-4F32-8FE3-9BD8487FAF80}" srcOrd="1" destOrd="0" presId="urn:microsoft.com/office/officeart/2005/8/layout/hierarchy1"/>
  </dgm:cxnLst>
  <dgm:bg>
    <a:solidFill>
      <a:schemeClr val="accent6">
        <a:lumMod val="20000"/>
        <a:lumOff val="8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BB9BD-99D7-441B-9400-569E9E2BC4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B0B6E-312D-4DE7-BEB0-6A3118A9511F}">
      <dgm:prSet phldrT="[Text]"/>
      <dgm:spPr/>
      <dgm:t>
        <a:bodyPr/>
        <a:lstStyle/>
        <a:p>
          <a:r>
            <a:rPr lang="en-US" dirty="0"/>
            <a:t>Community organizations (WOs and MOs)</a:t>
          </a:r>
        </a:p>
      </dgm:t>
    </dgm:pt>
    <dgm:pt modelId="{88A6D062-0F41-482D-BD00-1814967909CE}" type="parTrans" cxnId="{87F787C2-073E-443A-9356-24C17258DAED}">
      <dgm:prSet/>
      <dgm:spPr/>
      <dgm:t>
        <a:bodyPr/>
        <a:lstStyle/>
        <a:p>
          <a:endParaRPr lang="en-US"/>
        </a:p>
      </dgm:t>
    </dgm:pt>
    <dgm:pt modelId="{4CE56B4D-5359-4B2D-B59B-40582BCC9767}" type="sibTrans" cxnId="{87F787C2-073E-443A-9356-24C17258DAED}">
      <dgm:prSet/>
      <dgm:spPr/>
      <dgm:t>
        <a:bodyPr/>
        <a:lstStyle/>
        <a:p>
          <a:endParaRPr lang="en-US"/>
        </a:p>
      </dgm:t>
    </dgm:pt>
    <dgm:pt modelId="{6F8C9D4C-681E-4BE8-8C54-98519A960960}">
      <dgm:prSet/>
      <dgm:spPr/>
      <dgm:t>
        <a:bodyPr/>
        <a:lstStyle/>
        <a:p>
          <a:r>
            <a:rPr lang="en-US" dirty="0"/>
            <a:t>Thematic groups</a:t>
          </a:r>
        </a:p>
      </dgm:t>
    </dgm:pt>
    <dgm:pt modelId="{4E40E18D-0181-4794-8AA7-34618EB7069A}" type="parTrans" cxnId="{01643E47-CF68-4FDC-9A50-2DC7FE982BF8}">
      <dgm:prSet/>
      <dgm:spPr/>
      <dgm:t>
        <a:bodyPr/>
        <a:lstStyle/>
        <a:p>
          <a:endParaRPr lang="en-US"/>
        </a:p>
      </dgm:t>
    </dgm:pt>
    <dgm:pt modelId="{C84F48CB-B5D4-4BBF-9C84-0060A7295EB1}" type="sibTrans" cxnId="{01643E47-CF68-4FDC-9A50-2DC7FE982BF8}">
      <dgm:prSet/>
      <dgm:spPr/>
      <dgm:t>
        <a:bodyPr/>
        <a:lstStyle/>
        <a:p>
          <a:endParaRPr lang="en-US"/>
        </a:p>
      </dgm:t>
    </dgm:pt>
    <dgm:pt modelId="{7C822B3A-EBAF-4BEA-A5F4-0D5EBB2844E3}" type="pres">
      <dgm:prSet presAssocID="{6C2BB9BD-99D7-441B-9400-569E9E2BC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ED70E9-0460-4C31-8704-ADDB687E87B1}" type="pres">
      <dgm:prSet presAssocID="{D92B0B6E-312D-4DE7-BEB0-6A3118A9511F}" presName="hierRoot1" presStyleCnt="0"/>
      <dgm:spPr/>
    </dgm:pt>
    <dgm:pt modelId="{C0145D2A-8982-4B76-A205-F9192CDB7DB3}" type="pres">
      <dgm:prSet presAssocID="{D92B0B6E-312D-4DE7-BEB0-6A3118A9511F}" presName="composite" presStyleCnt="0"/>
      <dgm:spPr/>
    </dgm:pt>
    <dgm:pt modelId="{803305D4-D7A1-4678-B519-B73AA8318D82}" type="pres">
      <dgm:prSet presAssocID="{D92B0B6E-312D-4DE7-BEB0-6A3118A9511F}" presName="background" presStyleLbl="node0" presStyleIdx="0" presStyleCnt="1"/>
      <dgm:spPr/>
    </dgm:pt>
    <dgm:pt modelId="{6AC78E93-76DC-489E-B075-509013B70985}" type="pres">
      <dgm:prSet presAssocID="{D92B0B6E-312D-4DE7-BEB0-6A3118A9511F}" presName="text" presStyleLbl="fgAcc0" presStyleIdx="0" presStyleCnt="1" custScaleX="421269" custScaleY="610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043E8-393B-46CA-8B9E-94AC7062EDBA}" type="pres">
      <dgm:prSet presAssocID="{D92B0B6E-312D-4DE7-BEB0-6A3118A9511F}" presName="hierChild2" presStyleCnt="0"/>
      <dgm:spPr/>
    </dgm:pt>
    <dgm:pt modelId="{65F95942-257E-443A-967F-E3168AA5431D}" type="pres">
      <dgm:prSet presAssocID="{4E40E18D-0181-4794-8AA7-34618EB7069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C879F23-DFAC-4B7F-B767-9293A5F573E4}" type="pres">
      <dgm:prSet presAssocID="{6F8C9D4C-681E-4BE8-8C54-98519A960960}" presName="hierRoot2" presStyleCnt="0"/>
      <dgm:spPr/>
    </dgm:pt>
    <dgm:pt modelId="{81FAEC0D-EA47-4626-B019-770F4F06B5E7}" type="pres">
      <dgm:prSet presAssocID="{6F8C9D4C-681E-4BE8-8C54-98519A960960}" presName="composite2" presStyleCnt="0"/>
      <dgm:spPr/>
    </dgm:pt>
    <dgm:pt modelId="{FD9CD643-61BC-4CE3-8FF0-BCD3C6609D02}" type="pres">
      <dgm:prSet presAssocID="{6F8C9D4C-681E-4BE8-8C54-98519A960960}" presName="background2" presStyleLbl="node2" presStyleIdx="0" presStyleCnt="1"/>
      <dgm:spPr/>
    </dgm:pt>
    <dgm:pt modelId="{0743C7B4-9477-4B8F-ADB8-DE34AB326BC0}" type="pres">
      <dgm:prSet presAssocID="{6F8C9D4C-681E-4BE8-8C54-98519A960960}" presName="text2" presStyleLbl="fgAcc2" presStyleIdx="0" presStyleCnt="1" custScaleX="167735" custScaleY="67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6C853-F4FA-4355-8C49-2B368383E557}" type="pres">
      <dgm:prSet presAssocID="{6F8C9D4C-681E-4BE8-8C54-98519A960960}" presName="hierChild3" presStyleCnt="0"/>
      <dgm:spPr/>
    </dgm:pt>
  </dgm:ptLst>
  <dgm:cxnLst>
    <dgm:cxn modelId="{070275F7-77E1-43F3-ABAD-81A9855CB6BF}" type="presOf" srcId="{6F8C9D4C-681E-4BE8-8C54-98519A960960}" destId="{0743C7B4-9477-4B8F-ADB8-DE34AB326BC0}" srcOrd="0" destOrd="0" presId="urn:microsoft.com/office/officeart/2005/8/layout/hierarchy1"/>
    <dgm:cxn modelId="{3EC89707-F701-49F3-B1F5-4ACE10D4DE35}" type="presOf" srcId="{D92B0B6E-312D-4DE7-BEB0-6A3118A9511F}" destId="{6AC78E93-76DC-489E-B075-509013B70985}" srcOrd="0" destOrd="0" presId="urn:microsoft.com/office/officeart/2005/8/layout/hierarchy1"/>
    <dgm:cxn modelId="{87F787C2-073E-443A-9356-24C17258DAED}" srcId="{6C2BB9BD-99D7-441B-9400-569E9E2BC4BA}" destId="{D92B0B6E-312D-4DE7-BEB0-6A3118A9511F}" srcOrd="0" destOrd="0" parTransId="{88A6D062-0F41-482D-BD00-1814967909CE}" sibTransId="{4CE56B4D-5359-4B2D-B59B-40582BCC9767}"/>
    <dgm:cxn modelId="{D5532DFC-3234-4A32-8040-24B1074C53CF}" type="presOf" srcId="{4E40E18D-0181-4794-8AA7-34618EB7069A}" destId="{65F95942-257E-443A-967F-E3168AA5431D}" srcOrd="0" destOrd="0" presId="urn:microsoft.com/office/officeart/2005/8/layout/hierarchy1"/>
    <dgm:cxn modelId="{8EA976D4-63B4-48EF-B807-428319C4F98A}" type="presOf" srcId="{6C2BB9BD-99D7-441B-9400-569E9E2BC4BA}" destId="{7C822B3A-EBAF-4BEA-A5F4-0D5EBB2844E3}" srcOrd="0" destOrd="0" presId="urn:microsoft.com/office/officeart/2005/8/layout/hierarchy1"/>
    <dgm:cxn modelId="{01643E47-CF68-4FDC-9A50-2DC7FE982BF8}" srcId="{D92B0B6E-312D-4DE7-BEB0-6A3118A9511F}" destId="{6F8C9D4C-681E-4BE8-8C54-98519A960960}" srcOrd="0" destOrd="0" parTransId="{4E40E18D-0181-4794-8AA7-34618EB7069A}" sibTransId="{C84F48CB-B5D4-4BBF-9C84-0060A7295EB1}"/>
    <dgm:cxn modelId="{E4763B45-1F4B-4F23-BBD4-E7D41484B849}" type="presParOf" srcId="{7C822B3A-EBAF-4BEA-A5F4-0D5EBB2844E3}" destId="{6BED70E9-0460-4C31-8704-ADDB687E87B1}" srcOrd="0" destOrd="0" presId="urn:microsoft.com/office/officeart/2005/8/layout/hierarchy1"/>
    <dgm:cxn modelId="{AF1131FD-780E-429D-AC04-9FFFF98F4969}" type="presParOf" srcId="{6BED70E9-0460-4C31-8704-ADDB687E87B1}" destId="{C0145D2A-8982-4B76-A205-F9192CDB7DB3}" srcOrd="0" destOrd="0" presId="urn:microsoft.com/office/officeart/2005/8/layout/hierarchy1"/>
    <dgm:cxn modelId="{7062341A-FF47-44A2-9E8B-D6DF82E22FD3}" type="presParOf" srcId="{C0145D2A-8982-4B76-A205-F9192CDB7DB3}" destId="{803305D4-D7A1-4678-B519-B73AA8318D82}" srcOrd="0" destOrd="0" presId="urn:microsoft.com/office/officeart/2005/8/layout/hierarchy1"/>
    <dgm:cxn modelId="{D2AEAAE2-CCA8-4211-A632-646AA1B8C2F6}" type="presParOf" srcId="{C0145D2A-8982-4B76-A205-F9192CDB7DB3}" destId="{6AC78E93-76DC-489E-B075-509013B70985}" srcOrd="1" destOrd="0" presId="urn:microsoft.com/office/officeart/2005/8/layout/hierarchy1"/>
    <dgm:cxn modelId="{04258169-EAA4-4E41-AAE3-286717D58C6D}" type="presParOf" srcId="{6BED70E9-0460-4C31-8704-ADDB687E87B1}" destId="{4AB043E8-393B-46CA-8B9E-94AC7062EDBA}" srcOrd="1" destOrd="0" presId="urn:microsoft.com/office/officeart/2005/8/layout/hierarchy1"/>
    <dgm:cxn modelId="{74AB06FD-902D-4F20-B5D9-C04E682853D1}" type="presParOf" srcId="{4AB043E8-393B-46CA-8B9E-94AC7062EDBA}" destId="{65F95942-257E-443A-967F-E3168AA5431D}" srcOrd="0" destOrd="0" presId="urn:microsoft.com/office/officeart/2005/8/layout/hierarchy1"/>
    <dgm:cxn modelId="{B87102F6-7CD6-401A-84F9-A72253EDAB99}" type="presParOf" srcId="{4AB043E8-393B-46CA-8B9E-94AC7062EDBA}" destId="{0C879F23-DFAC-4B7F-B767-9293A5F573E4}" srcOrd="1" destOrd="0" presId="urn:microsoft.com/office/officeart/2005/8/layout/hierarchy1"/>
    <dgm:cxn modelId="{16EBFD3F-7033-447D-8732-43F0E89E1F0E}" type="presParOf" srcId="{0C879F23-DFAC-4B7F-B767-9293A5F573E4}" destId="{81FAEC0D-EA47-4626-B019-770F4F06B5E7}" srcOrd="0" destOrd="0" presId="urn:microsoft.com/office/officeart/2005/8/layout/hierarchy1"/>
    <dgm:cxn modelId="{B5C30C43-DE23-464A-BEF2-EB9DED8A1171}" type="presParOf" srcId="{81FAEC0D-EA47-4626-B019-770F4F06B5E7}" destId="{FD9CD643-61BC-4CE3-8FF0-BCD3C6609D02}" srcOrd="0" destOrd="0" presId="urn:microsoft.com/office/officeart/2005/8/layout/hierarchy1"/>
    <dgm:cxn modelId="{5B91E21B-7A36-47F4-A725-061399668CA7}" type="presParOf" srcId="{81FAEC0D-EA47-4626-B019-770F4F06B5E7}" destId="{0743C7B4-9477-4B8F-ADB8-DE34AB326BC0}" srcOrd="1" destOrd="0" presId="urn:microsoft.com/office/officeart/2005/8/layout/hierarchy1"/>
    <dgm:cxn modelId="{44539E1E-4C8E-49AB-ADDD-D0FC3426909C}" type="presParOf" srcId="{0C879F23-DFAC-4B7F-B767-9293A5F573E4}" destId="{0896C853-F4FA-4355-8C49-2B368383E557}" srcOrd="1" destOrd="0" presId="urn:microsoft.com/office/officeart/2005/8/layout/hierarchy1"/>
  </dgm:cxnLst>
  <dgm:bg>
    <a:solidFill>
      <a:schemeClr val="accent6">
        <a:lumMod val="60000"/>
        <a:lumOff val="4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ECF12-5EC5-4129-8536-DBEF55DB3D16}">
      <dsp:nvSpPr>
        <dsp:cNvPr id="0" name=""/>
        <dsp:cNvSpPr/>
      </dsp:nvSpPr>
      <dsp:spPr>
        <a:xfrm>
          <a:off x="4523333" y="545599"/>
          <a:ext cx="3546275" cy="254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18"/>
              </a:lnTo>
              <a:lnTo>
                <a:pt x="3546275" y="173618"/>
              </a:lnTo>
              <a:lnTo>
                <a:pt x="3546275" y="254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CC0E6-FA23-4E78-AC2B-58F1D89ECD61}">
      <dsp:nvSpPr>
        <dsp:cNvPr id="0" name=""/>
        <dsp:cNvSpPr/>
      </dsp:nvSpPr>
      <dsp:spPr>
        <a:xfrm>
          <a:off x="4523333" y="545599"/>
          <a:ext cx="1959837" cy="254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18"/>
              </a:lnTo>
              <a:lnTo>
                <a:pt x="1959837" y="173618"/>
              </a:lnTo>
              <a:lnTo>
                <a:pt x="1959837" y="254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3FB41-45F3-4322-8C6C-73B196651549}">
      <dsp:nvSpPr>
        <dsp:cNvPr id="0" name=""/>
        <dsp:cNvSpPr/>
      </dsp:nvSpPr>
      <dsp:spPr>
        <a:xfrm>
          <a:off x="4156786" y="545599"/>
          <a:ext cx="366546" cy="268705"/>
        </a:xfrm>
        <a:custGeom>
          <a:avLst/>
          <a:gdLst/>
          <a:ahLst/>
          <a:cxnLst/>
          <a:rect l="0" t="0" r="0" b="0"/>
          <a:pathLst>
            <a:path>
              <a:moveTo>
                <a:pt x="366546" y="0"/>
              </a:moveTo>
              <a:lnTo>
                <a:pt x="366546" y="187553"/>
              </a:lnTo>
              <a:lnTo>
                <a:pt x="0" y="187553"/>
              </a:lnTo>
              <a:lnTo>
                <a:pt x="0" y="26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D5400-EBE2-4EF5-9FE6-FF033046E88D}">
      <dsp:nvSpPr>
        <dsp:cNvPr id="0" name=""/>
        <dsp:cNvSpPr/>
      </dsp:nvSpPr>
      <dsp:spPr>
        <a:xfrm>
          <a:off x="1608667" y="1356631"/>
          <a:ext cx="91440" cy="254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7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EEC04-9C97-475D-A759-96D4CDA489E1}">
      <dsp:nvSpPr>
        <dsp:cNvPr id="0" name=""/>
        <dsp:cNvSpPr/>
      </dsp:nvSpPr>
      <dsp:spPr>
        <a:xfrm>
          <a:off x="1654387" y="545599"/>
          <a:ext cx="2868945" cy="254770"/>
        </a:xfrm>
        <a:custGeom>
          <a:avLst/>
          <a:gdLst/>
          <a:ahLst/>
          <a:cxnLst/>
          <a:rect l="0" t="0" r="0" b="0"/>
          <a:pathLst>
            <a:path>
              <a:moveTo>
                <a:pt x="2868945" y="0"/>
              </a:moveTo>
              <a:lnTo>
                <a:pt x="2868945" y="173618"/>
              </a:lnTo>
              <a:lnTo>
                <a:pt x="0" y="173618"/>
              </a:lnTo>
              <a:lnTo>
                <a:pt x="0" y="254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305D4-D7A1-4678-B519-B73AA8318D82}">
      <dsp:nvSpPr>
        <dsp:cNvPr id="0" name=""/>
        <dsp:cNvSpPr/>
      </dsp:nvSpPr>
      <dsp:spPr>
        <a:xfrm>
          <a:off x="3368258" y="1186"/>
          <a:ext cx="2310149" cy="544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78E93-76DC-489E-B075-509013B70985}">
      <dsp:nvSpPr>
        <dsp:cNvPr id="0" name=""/>
        <dsp:cNvSpPr/>
      </dsp:nvSpPr>
      <dsp:spPr>
        <a:xfrm>
          <a:off x="3465592" y="93653"/>
          <a:ext cx="2310149" cy="544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Executive committee</a:t>
          </a:r>
          <a:endParaRPr lang="en-US" sz="1300" kern="1200" dirty="0"/>
        </a:p>
      </dsp:txBody>
      <dsp:txXfrm>
        <a:off x="3465592" y="93653"/>
        <a:ext cx="2310149" cy="544413"/>
      </dsp:txXfrm>
    </dsp:sp>
    <dsp:sp modelId="{DA6B3ED9-5268-4B36-894D-A1FA6FD2353A}">
      <dsp:nvSpPr>
        <dsp:cNvPr id="0" name=""/>
        <dsp:cNvSpPr/>
      </dsp:nvSpPr>
      <dsp:spPr>
        <a:xfrm>
          <a:off x="539057" y="800370"/>
          <a:ext cx="2230661" cy="55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D1571-9B33-4680-ABA0-1A59C48B0872}">
      <dsp:nvSpPr>
        <dsp:cNvPr id="0" name=""/>
        <dsp:cNvSpPr/>
      </dsp:nvSpPr>
      <dsp:spPr>
        <a:xfrm>
          <a:off x="636390" y="892837"/>
          <a:ext cx="2230661" cy="55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Management committee</a:t>
          </a:r>
          <a:endParaRPr lang="en-US" sz="1300" kern="1200" dirty="0"/>
        </a:p>
      </dsp:txBody>
      <dsp:txXfrm>
        <a:off x="636390" y="892837"/>
        <a:ext cx="2230661" cy="556261"/>
      </dsp:txXfrm>
    </dsp:sp>
    <dsp:sp modelId="{C8E44F31-50DE-470D-A1D6-EB05A30E1783}">
      <dsp:nvSpPr>
        <dsp:cNvPr id="0" name=""/>
        <dsp:cNvSpPr/>
      </dsp:nvSpPr>
      <dsp:spPr>
        <a:xfrm>
          <a:off x="573602" y="1611402"/>
          <a:ext cx="2161570" cy="42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704BF-3BA2-42D8-B367-4ABBB9EFDE28}">
      <dsp:nvSpPr>
        <dsp:cNvPr id="0" name=""/>
        <dsp:cNvSpPr/>
      </dsp:nvSpPr>
      <dsp:spPr>
        <a:xfrm>
          <a:off x="670935" y="1703869"/>
          <a:ext cx="2161570" cy="42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regional office committees</a:t>
          </a:r>
          <a:endParaRPr lang="en-US" sz="1300" kern="1200" dirty="0"/>
        </a:p>
      </dsp:txBody>
      <dsp:txXfrm>
        <a:off x="670935" y="1703869"/>
        <a:ext cx="2161570" cy="428543"/>
      </dsp:txXfrm>
    </dsp:sp>
    <dsp:sp modelId="{1CB62529-6566-4195-9EDE-8AD775BD89A6}">
      <dsp:nvSpPr>
        <dsp:cNvPr id="0" name=""/>
        <dsp:cNvSpPr/>
      </dsp:nvSpPr>
      <dsp:spPr>
        <a:xfrm>
          <a:off x="2971612" y="814304"/>
          <a:ext cx="2370348" cy="49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5A665-8944-4325-BE62-C7E1EED74EBA}">
      <dsp:nvSpPr>
        <dsp:cNvPr id="0" name=""/>
        <dsp:cNvSpPr/>
      </dsp:nvSpPr>
      <dsp:spPr>
        <a:xfrm>
          <a:off x="3068945" y="906771"/>
          <a:ext cx="2370348" cy="49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grievance and anti harassment committee</a:t>
          </a:r>
          <a:endParaRPr lang="en-US" sz="1300" kern="1200" dirty="0"/>
        </a:p>
      </dsp:txBody>
      <dsp:txXfrm>
        <a:off x="3068945" y="906771"/>
        <a:ext cx="2370348" cy="492597"/>
      </dsp:txXfrm>
    </dsp:sp>
    <dsp:sp modelId="{4A8FAF1A-435F-46FC-AF9A-D06965D29246}">
      <dsp:nvSpPr>
        <dsp:cNvPr id="0" name=""/>
        <dsp:cNvSpPr/>
      </dsp:nvSpPr>
      <dsp:spPr>
        <a:xfrm>
          <a:off x="5529400" y="800370"/>
          <a:ext cx="1907538" cy="55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AC73B-4734-4928-8A83-80777EB209D5}">
      <dsp:nvSpPr>
        <dsp:cNvPr id="0" name=""/>
        <dsp:cNvSpPr/>
      </dsp:nvSpPr>
      <dsp:spPr>
        <a:xfrm>
          <a:off x="5626734" y="892837"/>
          <a:ext cx="1907538" cy="55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purchase committee </a:t>
          </a:r>
          <a:endParaRPr lang="en-US" sz="1300" kern="1200" dirty="0"/>
        </a:p>
      </dsp:txBody>
      <dsp:txXfrm>
        <a:off x="5626734" y="892837"/>
        <a:ext cx="1907538" cy="556261"/>
      </dsp:txXfrm>
    </dsp:sp>
    <dsp:sp modelId="{BF55AECD-1C1F-4CDE-8EB9-5E4DB7E6C5B3}">
      <dsp:nvSpPr>
        <dsp:cNvPr id="0" name=""/>
        <dsp:cNvSpPr/>
      </dsp:nvSpPr>
      <dsp:spPr>
        <a:xfrm>
          <a:off x="7631607" y="800370"/>
          <a:ext cx="876002" cy="55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827E5-9CEB-4230-8D63-88DA2D502AAF}">
      <dsp:nvSpPr>
        <dsp:cNvPr id="0" name=""/>
        <dsp:cNvSpPr/>
      </dsp:nvSpPr>
      <dsp:spPr>
        <a:xfrm>
          <a:off x="7728940" y="892837"/>
          <a:ext cx="876002" cy="55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Editorial committee</a:t>
          </a:r>
        </a:p>
      </dsp:txBody>
      <dsp:txXfrm>
        <a:off x="7728940" y="892837"/>
        <a:ext cx="876002" cy="5562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C3FB41-45F3-4322-8C6C-73B196651549}">
      <dsp:nvSpPr>
        <dsp:cNvPr id="0" name=""/>
        <dsp:cNvSpPr/>
      </dsp:nvSpPr>
      <dsp:spPr>
        <a:xfrm>
          <a:off x="4465210" y="696978"/>
          <a:ext cx="1073427" cy="31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97"/>
              </a:lnTo>
              <a:lnTo>
                <a:pt x="1073427" y="217797"/>
              </a:lnTo>
              <a:lnTo>
                <a:pt x="1073427" y="3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EEC04-9C97-475D-A759-96D4CDA489E1}">
      <dsp:nvSpPr>
        <dsp:cNvPr id="0" name=""/>
        <dsp:cNvSpPr/>
      </dsp:nvSpPr>
      <dsp:spPr>
        <a:xfrm>
          <a:off x="3840658" y="696978"/>
          <a:ext cx="624552" cy="319047"/>
        </a:xfrm>
        <a:custGeom>
          <a:avLst/>
          <a:gdLst/>
          <a:ahLst/>
          <a:cxnLst/>
          <a:rect l="0" t="0" r="0" b="0"/>
          <a:pathLst>
            <a:path>
              <a:moveTo>
                <a:pt x="624552" y="0"/>
              </a:moveTo>
              <a:lnTo>
                <a:pt x="624552" y="217421"/>
              </a:lnTo>
              <a:lnTo>
                <a:pt x="0" y="217421"/>
              </a:lnTo>
              <a:lnTo>
                <a:pt x="0" y="319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305D4-D7A1-4678-B519-B73AA8318D82}">
      <dsp:nvSpPr>
        <dsp:cNvPr id="0" name=""/>
        <dsp:cNvSpPr/>
      </dsp:nvSpPr>
      <dsp:spPr>
        <a:xfrm>
          <a:off x="3413510" y="375"/>
          <a:ext cx="2103400" cy="696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78E93-76DC-489E-B075-509013B70985}">
      <dsp:nvSpPr>
        <dsp:cNvPr id="0" name=""/>
        <dsp:cNvSpPr/>
      </dsp:nvSpPr>
      <dsp:spPr>
        <a:xfrm>
          <a:off x="3535400" y="116171"/>
          <a:ext cx="2103400" cy="696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23 GB including11 BoD</a:t>
          </a:r>
        </a:p>
      </dsp:txBody>
      <dsp:txXfrm>
        <a:off x="3535400" y="116171"/>
        <a:ext cx="2103400" cy="696602"/>
      </dsp:txXfrm>
    </dsp:sp>
    <dsp:sp modelId="{DA6B3ED9-5268-4B36-894D-A1FA6FD2353A}">
      <dsp:nvSpPr>
        <dsp:cNvPr id="0" name=""/>
        <dsp:cNvSpPr/>
      </dsp:nvSpPr>
      <dsp:spPr>
        <a:xfrm>
          <a:off x="2944015" y="1016025"/>
          <a:ext cx="1793285" cy="696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D1571-9B33-4680-ABA0-1A59C48B0872}">
      <dsp:nvSpPr>
        <dsp:cNvPr id="0" name=""/>
        <dsp:cNvSpPr/>
      </dsp:nvSpPr>
      <dsp:spPr>
        <a:xfrm>
          <a:off x="3065905" y="1131821"/>
          <a:ext cx="1793285" cy="696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Finance and audit committee</a:t>
          </a:r>
          <a:endParaRPr lang="en-US" sz="1500" kern="1200" dirty="0"/>
        </a:p>
      </dsp:txBody>
      <dsp:txXfrm>
        <a:off x="3065905" y="1131821"/>
        <a:ext cx="1793285" cy="696602"/>
      </dsp:txXfrm>
    </dsp:sp>
    <dsp:sp modelId="{1CB62529-6566-4195-9EDE-8AD775BD89A6}">
      <dsp:nvSpPr>
        <dsp:cNvPr id="0" name=""/>
        <dsp:cNvSpPr/>
      </dsp:nvSpPr>
      <dsp:spPr>
        <a:xfrm>
          <a:off x="4990132" y="1016401"/>
          <a:ext cx="1097012" cy="696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5A665-8944-4325-BE62-C7E1EED74EBA}">
      <dsp:nvSpPr>
        <dsp:cNvPr id="0" name=""/>
        <dsp:cNvSpPr/>
      </dsp:nvSpPr>
      <dsp:spPr>
        <a:xfrm>
          <a:off x="5112022" y="1132197"/>
          <a:ext cx="1097012" cy="696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Executive committees</a:t>
          </a:r>
        </a:p>
      </dsp:txBody>
      <dsp:txXfrm>
        <a:off x="5112022" y="1132197"/>
        <a:ext cx="1097012" cy="6966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95942-257E-443A-967F-E3168AA5431D}">
      <dsp:nvSpPr>
        <dsp:cNvPr id="0" name=""/>
        <dsp:cNvSpPr/>
      </dsp:nvSpPr>
      <dsp:spPr>
        <a:xfrm>
          <a:off x="4442452" y="586399"/>
          <a:ext cx="91440" cy="438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305D4-D7A1-4678-B519-B73AA8318D82}">
      <dsp:nvSpPr>
        <dsp:cNvPr id="0" name=""/>
        <dsp:cNvSpPr/>
      </dsp:nvSpPr>
      <dsp:spPr>
        <a:xfrm>
          <a:off x="1309921" y="1105"/>
          <a:ext cx="6356502" cy="58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78E93-76DC-489E-B075-509013B70985}">
      <dsp:nvSpPr>
        <dsp:cNvPr id="0" name=""/>
        <dsp:cNvSpPr/>
      </dsp:nvSpPr>
      <dsp:spPr>
        <a:xfrm>
          <a:off x="1477576" y="160378"/>
          <a:ext cx="6356502" cy="585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Community organizations (WOs and MOs)</a:t>
          </a:r>
        </a:p>
      </dsp:txBody>
      <dsp:txXfrm>
        <a:off x="1477576" y="160378"/>
        <a:ext cx="6356502" cy="585294"/>
      </dsp:txXfrm>
    </dsp:sp>
    <dsp:sp modelId="{FD9CD643-61BC-4CE3-8FF0-BCD3C6609D02}">
      <dsp:nvSpPr>
        <dsp:cNvPr id="0" name=""/>
        <dsp:cNvSpPr/>
      </dsp:nvSpPr>
      <dsp:spPr>
        <a:xfrm>
          <a:off x="3222700" y="1025236"/>
          <a:ext cx="2530943" cy="643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3C7B4-9477-4B8F-ADB8-DE34AB326BC0}">
      <dsp:nvSpPr>
        <dsp:cNvPr id="0" name=""/>
        <dsp:cNvSpPr/>
      </dsp:nvSpPr>
      <dsp:spPr>
        <a:xfrm>
          <a:off x="3390355" y="1184508"/>
          <a:ext cx="2530943" cy="643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Thematic groups</a:t>
          </a:r>
        </a:p>
      </dsp:txBody>
      <dsp:txXfrm>
        <a:off x="3390355" y="1184508"/>
        <a:ext cx="2530943" cy="64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0.4712</cdr:x>
      <cdr:y>0</cdr:y>
    </cdr:from>
    <cdr:to>
      <cdr:x>1</cdr:x>
      <cdr:y>0.15385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D52D06CD-555A-46AE-B3EC-8AE6A340F9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09385" y="0"/>
          <a:ext cx="4723944" cy="6096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5C42-8B49-4876-AC34-687319F54F26}" type="datetimeFigureOut">
              <a:rPr lang="en-GB" smtClean="0"/>
              <a:pPr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4B73-512D-4805-892A-E51FE56E67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736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49CC-5AE9-424B-90DD-873A1F03ABD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26BBD-7B2A-4F1A-A874-1D73C417F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30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Popn</a:t>
            </a:r>
            <a:r>
              <a:rPr lang="en-GB" dirty="0"/>
              <a:t> of Pakistan – 180m</a:t>
            </a:r>
          </a:p>
          <a:p>
            <a:r>
              <a:rPr lang="en-GB" dirty="0"/>
              <a:t>Of KP = 22m</a:t>
            </a:r>
          </a:p>
          <a:p>
            <a:r>
              <a:rPr lang="en-GB" dirty="0"/>
              <a:t>Of FATA = 3m</a:t>
            </a:r>
          </a:p>
          <a:p>
            <a:endParaRPr lang="en-GB" dirty="0"/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Patriarchal Society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Misinterpretation of Islam</a:t>
            </a:r>
            <a:endParaRPr lang="en-US" sz="12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Lucida Bright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Domestic violence,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Honor killing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Forced/early marriages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endParaRPr lang="en-US" sz="12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Lucida Bright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200" b="1" u="sng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Law &amp; Order Situation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 Bomb Blasts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 Humanitarians kidnapping 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  &amp; targeting</a:t>
            </a:r>
            <a:endParaRPr lang="en-US" sz="1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Bright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100" b="1" u="sng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Disasters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12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 IDP’s (Flood, Conflict)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 Earth quakes  </a:t>
            </a:r>
            <a:r>
              <a:rPr lang="en-US" sz="12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2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71BB7-2356-42E6-A34D-0532C9D2F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61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26BBD-7B2A-4F1A-A874-1D73C417F7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6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are just recently registered,</a:t>
            </a:r>
            <a:r>
              <a:rPr lang="en-US" baseline="0" dirty="0"/>
              <a:t> my guess is that we should skip this photo of Marie Monson </a:t>
            </a:r>
            <a:r>
              <a:rPr lang="mr-IN" baseline="0" dirty="0"/>
              <a:t>–</a:t>
            </a:r>
            <a:r>
              <a:rPr lang="en-US" baseline="0" dirty="0"/>
              <a:t> or at least say, “in her individual capacity</a:t>
            </a:r>
            <a:r>
              <a:rPr lang="mr-IN" baseline="0" dirty="0"/>
              <a:t>…</a:t>
            </a:r>
            <a:r>
              <a:rPr lang="en-US" baseline="0" dirty="0"/>
              <a:t>”</a:t>
            </a:r>
          </a:p>
          <a:p>
            <a:r>
              <a:rPr lang="en-US" baseline="0" dirty="0"/>
              <a:t>My preference would be a group photo from the session at </a:t>
            </a:r>
            <a:r>
              <a:rPr lang="en-US" baseline="0" dirty="0" err="1"/>
              <a:t>Uzma’s</a:t>
            </a:r>
            <a:r>
              <a:rPr lang="en-US" baseline="0" dirty="0"/>
              <a:t> (MWC)…….</a:t>
            </a:r>
            <a:r>
              <a:rPr lang="en-US" b="1" i="1" baseline="0" dirty="0">
                <a:solidFill>
                  <a:srgbClr val="FF0000"/>
                </a:solidFill>
              </a:rPr>
              <a:t>.Please replace it with group picture if possible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6BBD-7B2A-4F1A-A874-1D73C417F7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20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71BB7-2356-42E6-A34D-0532C9D2F36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95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4479-174D-4C0F-9BAF-B7566BF1A1F2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4BFD-9F07-4FEE-BAD1-6D5FD464F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ok.org.uk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irfan ali\Desktop\KK\Photos for Website\Educ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8153400" cy="57150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>
            <a:outerShdw blurRad="114300" dist="1231900" dir="5400000" algn="ctr" rotWithShape="0">
              <a:srgbClr val="000000">
                <a:alpha val="78000"/>
              </a:srgbClr>
            </a:outerShdw>
          </a:effec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R="0" lvl="0" indent="-3429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R="0" lvl="0" indent="-3429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Non-profit , Non Partisan &amp; Non-Governmental women led  women Organization, Established in 1993 &amp;</a:t>
            </a:r>
          </a:p>
          <a:p>
            <a:pPr marR="0" lvl="0" indent="-3429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Registered under Society Act 1860 in Pakistan </a:t>
            </a:r>
          </a:p>
          <a:p>
            <a:pPr marR="0" lvl="0" indent="-3429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irfan ali\Desktop\KK\KK - Specific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388" y="4572000"/>
            <a:ext cx="1044612" cy="108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april to june pix 2016\DCIM\103MSDCF\DSC03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Girls at KK Community Based School Dir Lower , KP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676400"/>
            <a:ext cx="6172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Ms. </a:t>
            </a:r>
            <a:r>
              <a:rPr lang="en-US" sz="2000" dirty="0" err="1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Neelam</a:t>
            </a:r>
            <a:r>
              <a:rPr lang="en-US" sz="2000" dirty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Bibi</a:t>
            </a:r>
            <a:r>
              <a:rPr lang="en-US" sz="2000" dirty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our Ex- Student of Community Based School </a:t>
            </a:r>
            <a:r>
              <a:rPr lang="en-US" sz="2000" dirty="0" err="1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Buthqila</a:t>
            </a:r>
            <a:r>
              <a:rPr lang="en-US" sz="2000" dirty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Asbanr</a:t>
            </a:r>
            <a:r>
              <a:rPr lang="en-US" sz="2000" dirty="0">
                <a:ln w="1143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recently qualified the entry test and got admission in Fatima Jinnah Medical College  and now she is doing her house job.</a:t>
            </a:r>
          </a:p>
        </p:txBody>
      </p:sp>
      <p:pic>
        <p:nvPicPr>
          <p:cNvPr id="6" name="Picture 5" descr="DSC068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42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KK Day\DSCF2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343400" cy="3429000"/>
          </a:xfrm>
          <a:prstGeom prst="rect">
            <a:avLst/>
          </a:prstGeom>
          <a:noFill/>
        </p:spPr>
      </p:pic>
      <p:pic>
        <p:nvPicPr>
          <p:cNvPr id="6" name="Picture 5" descr="E:\School Program Pic\DSCF75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G:\KK Tank\Pictures\Sararogha CPCs recreational kits sessions sports  pics\DSC001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105MSDCF\DSC07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4343400" cy="435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/>
                </a:solidFill>
              </a:rPr>
              <a:t>OBJECTIVE</a:t>
            </a:r>
          </a:p>
          <a:p>
            <a:pPr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</a:rPr>
              <a:t>To improve the health status of women and children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COMPONENTS: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Maternal and Neo-natal health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Health &amp; Nutrition Education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Community based Mental Health Care and Support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HIV &amp; AIDs (SRHR for women  and adolescent girls)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/>
          </a:p>
        </p:txBody>
      </p:sp>
      <p:pic>
        <p:nvPicPr>
          <p:cNvPr id="8" name="Picture 7" descr="E:\medical camp bharat pic\reported pic\DSC014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4114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D:\Humanitarion Coordination-Laila\MSU\25-10-14 pix of 1st medical camp-Koshi FR\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4114800" cy="312420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76800" y="3426023"/>
            <a:ext cx="44196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Free medical camp in FR </a:t>
            </a:r>
            <a:r>
              <a:rPr lang="en-US" sz="1400" b="1" dirty="0" err="1">
                <a:solidFill>
                  <a:schemeClr val="bg1"/>
                </a:solidFill>
              </a:rPr>
              <a:t>Bannu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5405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95400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Outreach through health program</a:t>
            </a:r>
            <a:br>
              <a:rPr lang="en-US" sz="3500" b="1" dirty="0">
                <a:solidFill>
                  <a:schemeClr val="bg1"/>
                </a:solidFill>
              </a:rPr>
            </a:br>
            <a:r>
              <a:rPr lang="en-US" sz="3500" b="1" dirty="0">
                <a:solidFill>
                  <a:schemeClr val="bg1"/>
                </a:solidFill>
              </a:rPr>
              <a:t>Total beneficiaries since 1993</a:t>
            </a:r>
            <a:br>
              <a:rPr lang="en-US" sz="3500" b="1" dirty="0">
                <a:solidFill>
                  <a:schemeClr val="bg1"/>
                </a:solidFill>
              </a:rPr>
            </a:br>
            <a:r>
              <a:rPr lang="en-US" sz="3500" b="1" dirty="0">
                <a:solidFill>
                  <a:schemeClr val="bg1"/>
                </a:solidFill>
              </a:rPr>
              <a:t>43,603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524000"/>
          <a:ext cx="7499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337562936"/>
              </p:ext>
            </p:extLst>
          </p:nvPr>
        </p:nvGraphicFramePr>
        <p:xfrm>
          <a:off x="0" y="12192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Distinction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5528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200" dirty="0"/>
              <a:t>Establishment and running of community health centre/health facilitation points, CHBCs, VCT labs </a:t>
            </a:r>
            <a:endParaRPr lang="en-US" sz="2200" dirty="0"/>
          </a:p>
          <a:p>
            <a:pPr lvl="0"/>
            <a:r>
              <a:rPr lang="en-GB" sz="2200" dirty="0"/>
              <a:t>Provision of free medicine, TBAs Kits and other health services and facilities. </a:t>
            </a:r>
            <a:endParaRPr lang="en-US" sz="2200" dirty="0"/>
          </a:p>
          <a:p>
            <a:pPr lvl="0"/>
            <a:r>
              <a:rPr lang="en-GB" sz="2200" dirty="0"/>
              <a:t>Capacity Enhancement (TBAs’ Trainings)</a:t>
            </a:r>
            <a:endParaRPr lang="en-US" sz="2200" dirty="0"/>
          </a:p>
          <a:p>
            <a:pPr lvl="0"/>
            <a:r>
              <a:rPr lang="en-GB" sz="2200" dirty="0"/>
              <a:t>Outreach home based care and support for Sexual and Reproductive Health, Maternal and New born Health and HIV Aids)</a:t>
            </a:r>
            <a:endParaRPr lang="en-US" sz="2200" dirty="0"/>
          </a:p>
          <a:p>
            <a:pPr lvl="0"/>
            <a:r>
              <a:rPr lang="en-GB" sz="2200" dirty="0"/>
              <a:t>Provision of Psychosocial support</a:t>
            </a:r>
          </a:p>
          <a:p>
            <a:pPr lvl="0"/>
            <a:r>
              <a:rPr lang="en-GB" sz="2200" dirty="0"/>
              <a:t>Community based rehabilitation and Mental Health services.</a:t>
            </a:r>
            <a:endParaRPr lang="en-US" sz="2200" dirty="0"/>
          </a:p>
          <a:p>
            <a:pPr lvl="0"/>
            <a:r>
              <a:rPr lang="en-GB" sz="2200" dirty="0"/>
              <a:t>Arrange &amp; conduct free medical camps in deprived/un-served settled and humanitarian crises ridden areas.</a:t>
            </a:r>
          </a:p>
          <a:p>
            <a:pPr lvl="0"/>
            <a:r>
              <a:rPr lang="en-GB" sz="2200" dirty="0"/>
              <a:t>Training and capacity enhancement of community men and women as Community Resource Persons (CRPs)</a:t>
            </a:r>
          </a:p>
          <a:p>
            <a:pPr lvl="0"/>
            <a:r>
              <a:rPr lang="en-GB" sz="2200" dirty="0"/>
              <a:t>Rehabilitation, infrastructure and staff support to government health facilities.</a:t>
            </a:r>
            <a:endParaRPr lang="en-US" sz="2200" dirty="0"/>
          </a:p>
          <a:p>
            <a:endParaRPr lang="en-US" sz="26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Dir Pic\Medical camp at Shahi Bagh 20.4\247CANON\IMG_4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J:\KK Day\2712201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114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irfan ali\Desktop\KK\Photos for Website\Healt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191000" cy="3352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Economic Empowerment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53440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OBJECTIVE </a:t>
            </a:r>
          </a:p>
          <a:p>
            <a:pPr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 dirty="0"/>
              <a:t>Economic and social status of marginalized women of KP and FATA has improved and sustained.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COMPONENTS :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Micro-Finance services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Natural Resource Management and vocational skills 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Craft production and promotion </a:t>
            </a:r>
          </a:p>
          <a:p>
            <a:pPr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3499627153"/>
              </p:ext>
            </p:extLst>
          </p:nvPr>
        </p:nvGraphicFramePr>
        <p:xfrm>
          <a:off x="134471" y="2971800"/>
          <a:ext cx="893332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266576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49808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2200" dirty="0"/>
              <a:t>Establishment &amp; running of micro finance branches for credit disbursement, recovery and saving mobilization to promote self employment among women.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GB" sz="2200" dirty="0"/>
              <a:t>The concept of Village banking for self help groups to avail opportunities at cheaper rate such as loan and utilization of  personal group savings. 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GB" sz="2200" dirty="0"/>
              <a:t>Establishment of trade facilitation centres to cater the business linkages and local display outlets of women home based workers.   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GB" sz="2200" dirty="0"/>
              <a:t>Kits are distributed to potential trainees as business start-up for income generation. 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Formation and strengthening of Effective Artisans Group at provincial level in KP to initiate advocacy for artisans supportive policies.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0">
              <a:lnSpc>
                <a:spcPct val="80000"/>
              </a:lnSpc>
            </a:pPr>
            <a:endParaRPr lang="en-US" sz="26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Ghazn &amp; exh\DSC004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KK Participating in Exhibition organized by HRDN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user.WINDOWS-PI2QK64\Desktop\Pics\DSC00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3352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13839731_1778397865717114_1317923310_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2953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971800"/>
            <a:ext cx="2598896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0000"/>
            <a:ext cx="3810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Communicatio Data By Hasina Ahmadzai\Pictures folder\KK Day\1101201295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70247"/>
            <a:ext cx="9144000" cy="69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vision: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compassionate society where women and girls live with dignity and self-reliance.</a:t>
            </a:r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62080"/>
            <a:ext cx="91440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Lucida Calligraphy" pitchFamily="66" charset="0"/>
                <a:cs typeface="Times New Roman" pitchFamily="18" charset="0"/>
              </a:rPr>
              <a:t>Mission:</a:t>
            </a:r>
          </a:p>
          <a:p>
            <a:pPr algn="ctr"/>
            <a:r>
              <a:rPr lang="en-US" sz="2800" dirty="0"/>
              <a:t>A learning and value based organization striving for resilient communities and empowered women.</a:t>
            </a:r>
            <a:endParaRPr lang="en-US" sz="4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00600"/>
            <a:ext cx="91440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  <a:cs typeface="Times New Roman" pitchFamily="18" charset="0"/>
              </a:rPr>
              <a:t>Values:</a:t>
            </a:r>
          </a:p>
          <a:p>
            <a:pPr marL="285750" indent="-285750"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Commitment</a:t>
            </a:r>
          </a:p>
          <a:p>
            <a:pPr marL="285750" indent="-285750"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Accountability </a:t>
            </a:r>
          </a:p>
          <a:p>
            <a:pPr marL="285750" indent="-285750"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Mutual Respect </a:t>
            </a:r>
          </a:p>
          <a:p>
            <a:pPr marL="285750" indent="-285750"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Integrity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-1"/>
            <a:ext cx="8686800" cy="6818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/>
          </a:p>
          <a:p>
            <a:pPr algn="l"/>
            <a:r>
              <a:rPr lang="en-US" b="1" dirty="0"/>
              <a:t> </a:t>
            </a:r>
            <a:br>
              <a:rPr lang="en-US" b="1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Civil Rights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39303"/>
            <a:ext cx="426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COMPONENTS: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Political Rights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inheritance Rights</a:t>
            </a:r>
          </a:p>
          <a:p>
            <a:pPr marL="457200" marR="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 dirty="0"/>
              <a:t>Rights in family laws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145" y="654473"/>
            <a:ext cx="79248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OBJECTIVE</a:t>
            </a:r>
          </a:p>
          <a:p>
            <a:pPr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 dirty="0"/>
              <a:t>Women are aware, able and engaged in demanding their civil rights.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3814333941"/>
              </p:ext>
            </p:extLst>
          </p:nvPr>
        </p:nvGraphicFramePr>
        <p:xfrm>
          <a:off x="457200" y="2762743"/>
          <a:ext cx="8382000" cy="393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2324609"/>
            <a:ext cx="3028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beneficiaries since 1993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16,213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46536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802880" cy="4876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2400" dirty="0"/>
              <a:t>13,175 women from KP and FATA have been facilitated to acquire CNICs (computerized National Identity Cards)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859 survivors of Gender Based Violence facilitated through Psycho social counselling, legal support and referral to relevant departments</a:t>
            </a: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GB" sz="2400" dirty="0"/>
              <a:t>Facilitating women leaders to context in general and local body elections</a:t>
            </a: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GB" sz="2400" dirty="0"/>
              <a:t>Facilitating women leaders to conduct social audits. </a:t>
            </a: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GB" sz="2400" dirty="0"/>
              <a:t>Making the dormant government facilities to become functional, active and responsive, KK has established three Women Complaint Cells at government police stations Mansehra.</a:t>
            </a:r>
            <a:endParaRPr lang="en-US" sz="2400" dirty="0"/>
          </a:p>
          <a:p>
            <a:pPr lvl="0"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 lvl="0">
              <a:lnSpc>
                <a:spcPct val="80000"/>
              </a:lnSpc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kDell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3352800"/>
            <a:ext cx="3810000" cy="3532691"/>
          </a:xfrm>
          <a:prstGeom prst="rect">
            <a:avLst/>
          </a:prstGeom>
          <a:noFill/>
        </p:spPr>
      </p:pic>
      <p:pic>
        <p:nvPicPr>
          <p:cNvPr id="6" name="Picture 5" descr="G:\pics\N E D\CIMG5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343400" cy="3276600"/>
          </a:xfrm>
          <a:prstGeom prst="rect">
            <a:avLst/>
          </a:prstGeom>
          <a:noFill/>
        </p:spPr>
      </p:pic>
      <p:pic>
        <p:nvPicPr>
          <p:cNvPr id="7" name="Picture 6" descr="C:\Users\Shah\Desktop\TQK 2016\TQK Fellowship\tqk fellowshp\Shah\ok\IMG-20160603-WA051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Kalsoom\AppData\Local\Microsoft\Windows\INetCache\Content.Word\DSC072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343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Huma\Desktop\Annual Report 2015\Annual 2015-16\Pics for AR\Signing of MoU between Khwendo Kor and AIG Police, Khyber Pukhtoonkhwa for the establishment of three Women complaint Cells in Manseh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927"/>
            <a:ext cx="5105400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ullalai\Desktop\OGB report\DSCN0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599" cy="678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061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99"/>
            <a:ext cx="9144000" cy="600164"/>
          </a:xfrm>
          <a:solidFill>
            <a:srgbClr val="00B0F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Humanitarian Response</a:t>
            </a:r>
          </a:p>
        </p:txBody>
      </p:sp>
      <p:pic>
        <p:nvPicPr>
          <p:cNvPr id="7" name="Picture 6" descr="D:\Humanitarion Coordination-Laila\Photos of Humanitarian work-IDPs-Bannu\KK Distribution in collaboration with NET-jULY 14\DSC003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962400" cy="3200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66800" y="1524000"/>
            <a:ext cx="403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OBJECTIVE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Communities, especially women and children, in humanitarian crises provided relief in KP and FATA</a:t>
            </a:r>
          </a:p>
        </p:txBody>
      </p:sp>
      <p:pic>
        <p:nvPicPr>
          <p:cNvPr id="10" name="Picture 3" descr="F:\Laila\Humanitarion Coordination-Laila\Xfam GB\Policy Dialogue\Policy Dialogue-Pix\Photos of Policy Dialogue\P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6488668"/>
            <a:ext cx="396240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dialogue on women TDPs issues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3505200"/>
            <a:ext cx="396240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TDP woman receiving NFIs in </a:t>
            </a:r>
            <a:r>
              <a:rPr lang="en-US" b="1" dirty="0" err="1">
                <a:solidFill>
                  <a:schemeClr val="bg1"/>
                </a:solidFill>
              </a:rPr>
              <a:t>Bannu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43000" y="3281809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COMPONENTS: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Distribution of Food and Non Food Items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Protection (including Education, Health, Civil Rights and Livelihoods)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Humanitarian Advocacy and coordination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Outreach through Humanitarian Response program</a:t>
            </a:r>
            <a:br>
              <a:rPr lang="en-US" sz="3500" b="1" dirty="0">
                <a:solidFill>
                  <a:schemeClr val="bg1"/>
                </a:solidFill>
              </a:rPr>
            </a:br>
            <a:r>
              <a:rPr lang="en-US" sz="3500" b="1" dirty="0">
                <a:solidFill>
                  <a:schemeClr val="bg1"/>
                </a:solidFill>
              </a:rPr>
              <a:t> Total beneficiaries since 1993 – 9,996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286000" y="2057400"/>
          <a:ext cx="5410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063884976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876800"/>
          </a:xfrm>
        </p:spPr>
        <p:txBody>
          <a:bodyPr>
            <a:noAutofit/>
          </a:bodyPr>
          <a:lstStyle/>
          <a:p>
            <a:r>
              <a:rPr lang="en-GB" sz="2800" dirty="0"/>
              <a:t>Case management, including Psycho social support and referrals for women through women facilitation desks.</a:t>
            </a:r>
            <a:endParaRPr lang="en-US" sz="2800" dirty="0"/>
          </a:p>
          <a:p>
            <a:r>
              <a:rPr lang="en-GB" sz="2800" dirty="0"/>
              <a:t>Health facilitation to temporarily displaced (TDP) women through mobile health camps and doctors' visits</a:t>
            </a:r>
            <a:endParaRPr lang="en-US" sz="2800" dirty="0"/>
          </a:p>
          <a:p>
            <a:r>
              <a:rPr lang="en-GB" sz="2800" dirty="0"/>
              <a:t>Education facility through establishing Child Friendly Spaces in camps and hosting communities</a:t>
            </a:r>
            <a:endParaRPr lang="en-US" sz="2800" dirty="0"/>
          </a:p>
          <a:p>
            <a:r>
              <a:rPr lang="en-GB" sz="2800" dirty="0"/>
              <a:t>Livelihood opportunity/vocational skills training to TDP women</a:t>
            </a:r>
            <a:endParaRPr lang="en-US" sz="2800" dirty="0"/>
          </a:p>
          <a:p>
            <a:pPr lvl="0"/>
            <a:r>
              <a:rPr lang="en-US" sz="2800" dirty="0"/>
              <a:t>KK facilitated the formation of GNI (Gender Network for IDPs) the only coordinating network of civil society and the government to resolve issues affecting the lives of TDPs.</a:t>
            </a:r>
          </a:p>
          <a:p>
            <a:pPr>
              <a:buNone/>
            </a:pPr>
            <a:endParaRPr lang="en-US" sz="2400" dirty="0"/>
          </a:p>
          <a:p>
            <a:pPr lvl="0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Humanitarian Response\Humanitarion Coordination-Laila\Xfam GB\GNI\GNI notificatio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"/>
            <a:ext cx="52578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Success Story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200400" cy="2438400"/>
          </a:xfrm>
        </p:spPr>
        <p:txBody>
          <a:bodyPr numCol="1">
            <a:noAutofit/>
          </a:bodyPr>
          <a:lstStyle/>
          <a:p>
            <a:pPr marL="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/>
          </a:p>
          <a:p>
            <a:pPr marL="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914400"/>
            <a:ext cx="2438400" cy="457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GNI established by KK and owned by Government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Humanitarion Coordination-Laila\Photos of Humanitarian work-IDPs-Bannu\KK Distribution in collaboration with NET-jULY 14\DSC003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029200" cy="5943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Case study : 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200400" cy="2438400"/>
          </a:xfrm>
        </p:spPr>
        <p:txBody>
          <a:bodyPr numCol="1">
            <a:noAutofit/>
          </a:bodyPr>
          <a:lstStyle/>
          <a:p>
            <a:pPr marL="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/>
          </a:p>
          <a:p>
            <a:pPr marL="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4876800"/>
            <a:ext cx="5029200" cy="1981200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More then 100 local Philanthropists trusted and supported KK by donating  around 15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 M PKR  in cash and kind to facilitate Internally Displaced Persons of North Waziristan Agency in 2014 /15/16.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5105400" cy="868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 Narrow" pitchFamily="34" charset="0"/>
              </a:rPr>
              <a:t>Success story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-1"/>
            <a:ext cx="4114800" cy="35814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 descr="C:\Users\kk\Downloads\IMG_12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4114800" cy="3276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Humanitarion Coordination-Laila\MSU\25-10-14 pix of 1st medical camp-Koshi FR\DSC013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 descr="E:\2014 Data\Pictures\idps pic\DSC040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pic>
        <p:nvPicPr>
          <p:cNvPr id="7" name="Picture 6" descr="Description: E:\Humanitarion Coordination-Laila\Meetings\GNI\Pix of GNI meeting-29 Aug 2014-Ashraf\DSC007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8" descr="20150203_12124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6096000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Societies Act 1860</a:t>
            </a:r>
          </a:p>
          <a:p>
            <a:pPr algn="just"/>
            <a:r>
              <a:rPr lang="en-GB" dirty="0"/>
              <a:t>Directorate of Social Welfare former FATA </a:t>
            </a:r>
          </a:p>
          <a:p>
            <a:pPr algn="just"/>
            <a:r>
              <a:rPr lang="en-GB" dirty="0"/>
              <a:t>Government of Pakistan Economic Affairs Division (EAD) through a memorandum of understanding (MOU).</a:t>
            </a:r>
          </a:p>
          <a:p>
            <a:pPr algn="just"/>
            <a:r>
              <a:rPr lang="en-GB" dirty="0"/>
              <a:t>Certified by Pakistan Centre for Philanthropy (PCP).</a:t>
            </a:r>
          </a:p>
          <a:p>
            <a:pPr algn="just"/>
            <a:r>
              <a:rPr lang="en-US" dirty="0"/>
              <a:t>MoU signed with Police department, Education department</a:t>
            </a:r>
          </a:p>
          <a:p>
            <a:pPr algn="just"/>
            <a:r>
              <a:rPr lang="en-US" dirty="0"/>
              <a:t>MoU with Election Commission </a:t>
            </a:r>
            <a:r>
              <a:rPr lang="en-US"/>
              <a:t>of Pakistan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0016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KK Legal Status</a:t>
            </a:r>
          </a:p>
        </p:txBody>
      </p:sp>
    </p:spTree>
    <p:extLst>
      <p:ext uri="{BB962C8B-B14F-4D97-AF65-F5344CB8AC3E}">
        <p14:creationId xmlns:p14="http://schemas.microsoft.com/office/powerpoint/2010/main" xmlns="" val="2762696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8017684"/>
              </p:ext>
            </p:extLst>
          </p:nvPr>
        </p:nvGraphicFramePr>
        <p:xfrm>
          <a:off x="0" y="2667000"/>
          <a:ext cx="9144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solidFill>
            <a:srgbClr val="00B0F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KK Governance 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8474956"/>
              </p:ext>
            </p:extLst>
          </p:nvPr>
        </p:nvGraphicFramePr>
        <p:xfrm>
          <a:off x="0" y="685800"/>
          <a:ext cx="9144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3800" y="956846"/>
            <a:ext cx="14350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At </a:t>
            </a:r>
            <a:r>
              <a:rPr lang="en-US" sz="1600" i="1" dirty="0" err="1">
                <a:solidFill>
                  <a:schemeClr val="accent2"/>
                </a:solidFill>
              </a:rPr>
              <a:t>BoD</a:t>
            </a:r>
            <a:r>
              <a:rPr lang="en-US" sz="1600" i="1" dirty="0">
                <a:solidFill>
                  <a:schemeClr val="accent2"/>
                </a:solidFill>
              </a:rPr>
              <a:t>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74320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At organizational Level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0" y="4953000"/>
          <a:ext cx="9144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0" y="6031468"/>
            <a:ext cx="21499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At community Level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khizer\Desktop\download.jpg"/>
          <p:cNvPicPr>
            <a:picLocks noChangeAspect="1" noChangeArrowheads="1"/>
          </p:cNvPicPr>
          <p:nvPr/>
        </p:nvPicPr>
        <p:blipFill>
          <a:blip r:embed="rId3" cstate="print">
            <a:lum bright="58000" contrast="-1000"/>
          </a:blip>
          <a:srcRect/>
          <a:stretch>
            <a:fillRect/>
          </a:stretch>
        </p:blipFill>
        <p:spPr bwMode="auto">
          <a:xfrm>
            <a:off x="0" y="846403"/>
            <a:ext cx="8915400" cy="6263524"/>
          </a:xfrm>
          <a:prstGeom prst="rect">
            <a:avLst/>
          </a:prstGeom>
          <a:noFill/>
        </p:spPr>
      </p:pic>
      <p:pic>
        <p:nvPicPr>
          <p:cNvPr id="3075" name="Picture 3" descr="C:\Users\Huma\Desktop\Annual Report 2015\Annual 2015-16\Pics for AR\More Pix\A view of KK General Body meeting at KK Head Office Peshaw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92" y="771539"/>
            <a:ext cx="4343400" cy="20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892" y="2766426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view of KK General Body meeting at KK Head Office Peshawar</a:t>
            </a:r>
          </a:p>
        </p:txBody>
      </p:sp>
      <p:pic>
        <p:nvPicPr>
          <p:cNvPr id="3076" name="Picture 4" descr="C:\Users\Huma\Desktop\Annual Report 2015\Annual 2015-16\Pics for AR\More Pix\Mar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886200" cy="18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1292" y="2569633"/>
            <a:ext cx="4492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friend of KK in USA, Marie Monson raising funds for KK education program in her individual capacity</a:t>
            </a:r>
          </a:p>
        </p:txBody>
      </p:sp>
      <p:pic>
        <p:nvPicPr>
          <p:cNvPr id="3080" name="Picture 8" descr="C:\Users\Huma\Desktop\Annual Report 2015\Annual 2015-16\Pics for AR\KK team along with BoD and UKFROK members at KK Strategic Planning workshop at Islamab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446" y="3138714"/>
            <a:ext cx="6279108" cy="31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0892" y="6334780"/>
            <a:ext cx="6812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KK team along with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UKFROK members at KK Strategic Planning workshop at Islamabad</a:t>
            </a:r>
          </a:p>
        </p:txBody>
      </p:sp>
      <p:pic>
        <p:nvPicPr>
          <p:cNvPr id="11" name="Picture 8" descr="C:\Users\Huma\Desktop\Annual Report 2015\Annual 2015-16\Pics for AR\KK team along with BoD and UKFROK members at KK Strategic Planning workshop at Islamab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738" y="3138715"/>
            <a:ext cx="6279108" cy="31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99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KK is member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5720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200" dirty="0"/>
              <a:t>CHS  Alliance </a:t>
            </a:r>
          </a:p>
          <a:p>
            <a:pPr lvl="0"/>
            <a:r>
              <a:rPr lang="en-GB" sz="2200" dirty="0"/>
              <a:t>EVAW/G Alliance KP &amp; FATA </a:t>
            </a:r>
            <a:endParaRPr lang="en-US" sz="2200" dirty="0"/>
          </a:p>
          <a:p>
            <a:pPr lvl="0"/>
            <a:r>
              <a:rPr lang="en-GB" sz="2200" dirty="0"/>
              <a:t>The Pakistan National Committee (PNC) (IUCN)</a:t>
            </a:r>
            <a:endParaRPr lang="en-US" sz="2200" dirty="0"/>
          </a:p>
          <a:p>
            <a:pPr lvl="0"/>
            <a:r>
              <a:rPr lang="en-GB" sz="2200" dirty="0"/>
              <a:t> Beijing +10Violence against Women (VAW)</a:t>
            </a:r>
            <a:endParaRPr lang="en-US" sz="2200" dirty="0"/>
          </a:p>
          <a:p>
            <a:pPr lvl="0"/>
            <a:r>
              <a:rPr lang="en-GB" sz="2200" dirty="0" err="1"/>
              <a:t>Aman</a:t>
            </a:r>
            <a:r>
              <a:rPr lang="en-GB" sz="2200" dirty="0"/>
              <a:t> </a:t>
            </a:r>
            <a:r>
              <a:rPr lang="en-GB" sz="2200" dirty="0" err="1"/>
              <a:t>Ittehad</a:t>
            </a:r>
            <a:r>
              <a:rPr lang="en-GB" sz="2200" dirty="0"/>
              <a:t> (a peace movement).</a:t>
            </a:r>
            <a:endParaRPr lang="en-US" sz="2200" dirty="0"/>
          </a:p>
          <a:p>
            <a:pPr lvl="0"/>
            <a:r>
              <a:rPr lang="en-GB" sz="2200" dirty="0"/>
              <a:t>HRDN (Human Resource Development Network)</a:t>
            </a:r>
            <a:endParaRPr lang="en-US" sz="2200" dirty="0"/>
          </a:p>
          <a:p>
            <a:pPr lvl="0"/>
            <a:r>
              <a:rPr lang="en-GB" sz="2200" dirty="0"/>
              <a:t>TAF( The Asia Foundation)</a:t>
            </a:r>
            <a:endParaRPr lang="en-US" sz="2200" dirty="0"/>
          </a:p>
          <a:p>
            <a:pPr lvl="0"/>
            <a:r>
              <a:rPr lang="en-GB" sz="2200" dirty="0"/>
              <a:t>PCP( Pakistan Centre of Philanthropy)</a:t>
            </a:r>
            <a:endParaRPr lang="en-US" sz="2200" dirty="0"/>
          </a:p>
          <a:p>
            <a:r>
              <a:rPr lang="en-US" sz="2200" dirty="0" err="1"/>
              <a:t>Paukhtunkhwa</a:t>
            </a:r>
            <a:r>
              <a:rPr lang="en-US" sz="2200" dirty="0"/>
              <a:t> Civil Society Network (PCSN</a:t>
            </a:r>
          </a:p>
          <a:p>
            <a:pPr lvl="0"/>
            <a:r>
              <a:rPr lang="en-GB" sz="2200" dirty="0"/>
              <a:t>Pakistan Coalition for Education (PCE)</a:t>
            </a:r>
            <a:endParaRPr lang="en-US" sz="2200" dirty="0"/>
          </a:p>
          <a:p>
            <a:pPr lvl="0"/>
            <a:r>
              <a:rPr lang="en-GB" sz="2200" dirty="0"/>
              <a:t>The Asian South Pacific Bureau of Adult Education (ASPBAE)</a:t>
            </a:r>
            <a:endParaRPr lang="en-US" sz="2200" dirty="0"/>
          </a:p>
          <a:p>
            <a:pPr lvl="0"/>
            <a:r>
              <a:rPr lang="en-GB" sz="2200" dirty="0"/>
              <a:t>Centre for Governance and Public Accountability</a:t>
            </a:r>
            <a:endParaRPr lang="en-US" sz="2200" dirty="0"/>
          </a:p>
          <a:p>
            <a:pPr lvl="0"/>
            <a:r>
              <a:rPr lang="en-GB" sz="2200" dirty="0"/>
              <a:t>Child Rights Moment (CRM)</a:t>
            </a:r>
          </a:p>
          <a:p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990600"/>
            <a:ext cx="4495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/>
              <a:t>Pakistan Coalition of CSOs for Health and Immunization (PCCHI)</a:t>
            </a:r>
            <a:endParaRPr lang="en-US" sz="19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 err="1"/>
              <a:t>Rehnuma</a:t>
            </a:r>
            <a:r>
              <a:rPr lang="en-GB" sz="1900" dirty="0"/>
              <a:t>- Family Planning Association of Pakistan (FPAP) </a:t>
            </a:r>
            <a:endParaRPr lang="en-US" sz="19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/>
              <a:t>National Aids Control Programme (NACP) </a:t>
            </a:r>
            <a:endParaRPr lang="en-US" sz="19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/>
              <a:t>Women Chamber of Commerce KP</a:t>
            </a:r>
            <a:endParaRPr lang="en-US" sz="19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 err="1"/>
              <a:t>Saba</a:t>
            </a:r>
            <a:r>
              <a:rPr lang="en-GB" sz="1900" dirty="0"/>
              <a:t> Pakistan</a:t>
            </a:r>
            <a:endParaRPr lang="en-US" sz="1900" dirty="0"/>
          </a:p>
          <a:p>
            <a:pPr marL="342900" marR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900" dirty="0"/>
              <a:t>Women Business Development </a:t>
            </a:r>
            <a:r>
              <a:rPr lang="en-GB" sz="1900" dirty="0" err="1"/>
              <a:t>Center</a:t>
            </a:r>
            <a:r>
              <a:rPr lang="en-GB" sz="1900" dirty="0"/>
              <a:t> (WBDC)</a:t>
            </a:r>
            <a:endParaRPr lang="en-US" sz="1900" dirty="0"/>
          </a:p>
          <a:p>
            <a:pPr marL="342900" marR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900" dirty="0"/>
              <a:t>Islamic Micro Finance Working Group (IMWG)</a:t>
            </a:r>
            <a:endParaRPr lang="en-US" sz="1900" dirty="0"/>
          </a:p>
          <a:p>
            <a:pPr marL="342900" marR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900" dirty="0"/>
              <a:t>International Network for Alternative Financial Institutions (INAFI)</a:t>
            </a:r>
            <a:endParaRPr lang="en-US" sz="1900" dirty="0"/>
          </a:p>
          <a:p>
            <a:pPr marL="342900" marR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/>
              <a:t>TQK( </a:t>
            </a:r>
            <a:r>
              <a:rPr lang="en-US" sz="1900" dirty="0" err="1"/>
              <a:t>Takrah</a:t>
            </a:r>
            <a:r>
              <a:rPr lang="en-US" sz="1900" dirty="0"/>
              <a:t> </a:t>
            </a:r>
            <a:r>
              <a:rPr lang="en-US" sz="1900" dirty="0" err="1"/>
              <a:t>Qabilee</a:t>
            </a:r>
            <a:r>
              <a:rPr lang="en-US" sz="1900" dirty="0"/>
              <a:t> </a:t>
            </a:r>
            <a:r>
              <a:rPr lang="en-US" sz="1900" dirty="0" err="1"/>
              <a:t>Khwendy</a:t>
            </a:r>
            <a:r>
              <a:rPr lang="en-US" sz="1900" dirty="0"/>
              <a:t>)</a:t>
            </a:r>
          </a:p>
          <a:p>
            <a:pPr marL="342900" marR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/>
              <a:t>NHN (National Humanitarian Network)</a:t>
            </a:r>
          </a:p>
          <a:p>
            <a:pPr marL="342900" marR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9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Khwendo Kor\desktop\10314742_693326620728712_17006216893652487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762000"/>
            <a:ext cx="8915400" cy="5847755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KK ‘s Chief Executive  Maryam Bibi appointed as member of National Commission on the Status of Women (NCSW)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KK ranked one of the 300 top NGO worldwide by NGO advisor in 2016.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KK ‘s Chief Executive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, was awarded a recognition certificate and medal under the category of "Social Activism" at "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Hunar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-E-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Hawwa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“ festival organized by Tourism Corporation, Government of KP in April 2016.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‘I am the change’ award by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Engro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foundation -</a:t>
            </a:r>
            <a:r>
              <a:rPr lang="en-US" sz="1600" b="1" dirty="0">
                <a:solidFill>
                  <a:schemeClr val="bg1"/>
                </a:solidFill>
              </a:rPr>
              <a:t> 2013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One Hundred (Unseen) Powerful Women' by One World Action (UK) -2011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Human Rights award from President of Pakistan – 2011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IUCN Outstanding Woman - 2007-2011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National Fatima Jinnah Presidential Medal - 2010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Synergies Fellowship - 2009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International Union for Conservation of Nature - 2007 Award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Nominated for Nobel Peace Prize 2005 among one of the ‘1000 women’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Received Fatima Jinnah Award - 2003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The Human Rights Award from International Labor Organization (ILO) - 2001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The PNC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Sitara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-e-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Imtiaz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2001, a National Presidential Award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UN Recognition Awards 2000 for its services in developing and promoting women’s and children’s rights.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Recognitions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UK Friends of Khwendo </a:t>
            </a:r>
            <a:r>
              <a:rPr lang="en-US" b="1" u="sng" dirty="0" err="1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r>
              <a:rPr lang="en-US" b="1" u="sng" dirty="0" err="1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or</a:t>
            </a:r>
            <a:r>
              <a:rPr lang="en-US" b="1" u="sng" dirty="0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u="sng" dirty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UKFROK</a:t>
            </a:r>
          </a:p>
          <a:p>
            <a:pPr marL="0" indent="0">
              <a:buNone/>
            </a:pPr>
            <a:r>
              <a:rPr lang="en-US" dirty="0"/>
              <a:t>UKFROK is registered in UK with the Charity Commission (Registration No: 1095857) </a:t>
            </a:r>
            <a:r>
              <a:rPr lang="en-US" dirty="0">
                <a:hlinkClick r:id="rId2"/>
              </a:rPr>
              <a:t>http://www.frok.org.uk/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Friends </a:t>
            </a:r>
            <a:r>
              <a:rPr lang="en-US" b="1" u="sng" dirty="0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of Khwendo </a:t>
            </a:r>
            <a:r>
              <a:rPr lang="en-US" b="1" u="sng" dirty="0" err="1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Kor</a:t>
            </a:r>
            <a:r>
              <a:rPr lang="en-US" b="1" u="sng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u="sng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US</a:t>
            </a:r>
            <a:r>
              <a:rPr lang="en-US" b="1" u="sng" smtClean="0"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(FOKUS)</a:t>
            </a:r>
            <a:endParaRPr lang="en-US" b="1" u="sng" dirty="0" smtClean="0">
              <a:solidFill>
                <a:srgbClr val="0099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0016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KK international chapters/affiliates</a:t>
            </a:r>
          </a:p>
        </p:txBody>
      </p:sp>
    </p:spTree>
    <p:extLst>
      <p:ext uri="{BB962C8B-B14F-4D97-AF65-F5344CB8AC3E}">
        <p14:creationId xmlns:p14="http://schemas.microsoft.com/office/powerpoint/2010/main" xmlns="" val="2558145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%20Kyber%20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147"/>
            <a:ext cx="9144000" cy="686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kkDell\Desktop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gullalai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Image009"/>
          <p:cNvPicPr>
            <a:picLocks noChangeAspect="1" noChangeArrowheads="1"/>
          </p:cNvPicPr>
          <p:nvPr/>
        </p:nvPicPr>
        <p:blipFill>
          <a:blip r:embed="rId6" cstate="print">
            <a:lum bright="10000" contrast="33000"/>
          </a:blip>
          <a:srcRect/>
          <a:stretch>
            <a:fillRect/>
          </a:stretch>
        </p:blipFill>
        <p:spPr bwMode="auto">
          <a:xfrm>
            <a:off x="0" y="0"/>
            <a:ext cx="838200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G:\gullalai\gullalai imp\Khwendo Kor\pics\New folder\Triq\image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</p:spPr>
      </p:pic>
      <p:pic>
        <p:nvPicPr>
          <p:cNvPr id="9" name="Picture 2" descr="G:\gullalai\gullalai imp\Khwendo Kor\pics\New folder (2)\1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696200" cy="6858000"/>
          </a:xfrm>
          <a:prstGeom prst="rect">
            <a:avLst/>
          </a:prstGeom>
          <a:noFill/>
        </p:spPr>
      </p:pic>
      <p:pic>
        <p:nvPicPr>
          <p:cNvPr id="11" name="Picture 2" descr="G:\gullalai\gullalai imp\Khwendo Kor\pics\monitoring pics\WFS Jalozai Peshawar\IMG_0096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7162800" cy="63436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Thank you </a:t>
            </a:r>
          </a:p>
        </p:txBody>
      </p:sp>
      <p:pic>
        <p:nvPicPr>
          <p:cNvPr id="12" name="Picture 2" descr="G:\gullalai\gullalai imp\Khwendo Kor\pics\170320113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66800"/>
            <a:ext cx="4019540" cy="3733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76200"/>
            <a:ext cx="6934200" cy="5928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016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KK Geographic Coverage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272677"/>
            <a:ext cx="44958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KK working districts/agencies</a:t>
            </a:r>
          </a:p>
          <a:p>
            <a:r>
              <a:rPr lang="en-US" b="1" dirty="0"/>
              <a:t>14 </a:t>
            </a:r>
            <a:r>
              <a:rPr lang="en-US" dirty="0"/>
              <a:t>districts  + </a:t>
            </a:r>
            <a:r>
              <a:rPr lang="en-US" b="1" dirty="0"/>
              <a:t>7 </a:t>
            </a:r>
            <a:r>
              <a:rPr lang="en-US" dirty="0"/>
              <a:t>Tribal areas and </a:t>
            </a:r>
            <a:r>
              <a:rPr lang="en-US" b="1" dirty="0"/>
              <a:t>6</a:t>
            </a:r>
            <a:r>
              <a:rPr lang="en-US" dirty="0"/>
              <a:t> FRs</a:t>
            </a:r>
          </a:p>
          <a:p>
            <a:r>
              <a:rPr lang="en-US" dirty="0"/>
              <a:t>KK working villages	    </a:t>
            </a:r>
            <a:r>
              <a:rPr lang="en-US" b="1" dirty="0"/>
              <a:t>203  </a:t>
            </a:r>
            <a:r>
              <a:rPr lang="en-US" dirty="0"/>
              <a:t> 	</a:t>
            </a:r>
          </a:p>
          <a:p>
            <a:r>
              <a:rPr lang="en-US" u="sng" dirty="0"/>
              <a:t>Total Community Based Organizations  </a:t>
            </a:r>
            <a:r>
              <a:rPr lang="en-US" b="1" dirty="0"/>
              <a:t>512</a:t>
            </a:r>
          </a:p>
          <a:p>
            <a:r>
              <a:rPr lang="en-US" dirty="0"/>
              <a:t>MOs   </a:t>
            </a:r>
            <a:r>
              <a:rPr lang="en-US" b="1" dirty="0"/>
              <a:t>250</a:t>
            </a:r>
          </a:p>
          <a:p>
            <a:r>
              <a:rPr lang="en-US" dirty="0"/>
              <a:t>WOs   </a:t>
            </a:r>
            <a:r>
              <a:rPr lang="en-US" b="1" dirty="0"/>
              <a:t>230</a:t>
            </a:r>
          </a:p>
          <a:p>
            <a:r>
              <a:rPr lang="en-US" dirty="0"/>
              <a:t>GBOs  </a:t>
            </a:r>
            <a:r>
              <a:rPr lang="en-US" b="1" dirty="0"/>
              <a:t>32</a:t>
            </a:r>
          </a:p>
          <a:p>
            <a:r>
              <a:rPr lang="en-US" dirty="0"/>
              <a:t>Male members	</a:t>
            </a:r>
            <a:r>
              <a:rPr lang="en-US" b="1" dirty="0">
                <a:solidFill>
                  <a:srgbClr val="C00000"/>
                </a:solidFill>
              </a:rPr>
              <a:t>5,429</a:t>
            </a:r>
          </a:p>
          <a:p>
            <a:r>
              <a:rPr lang="en-US" dirty="0"/>
              <a:t>Female members	</a:t>
            </a:r>
            <a:r>
              <a:rPr lang="en-US" b="1" dirty="0">
                <a:solidFill>
                  <a:srgbClr val="C00000"/>
                </a:solidFill>
              </a:rPr>
              <a:t>4,697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016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KK Strategic Framework (2017-26)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35" y="1322551"/>
            <a:ext cx="8265730" cy="421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0"/>
            <a:ext cx="182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75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133600" cy="165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284" y="5105400"/>
            <a:ext cx="232211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094" y="2601534"/>
            <a:ext cx="1767811" cy="165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69969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6" descr="H:\required picture from kk\community pic\Commununity meeting .jpg"/>
          <p:cNvPicPr>
            <a:picLocks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6800" y="533400"/>
            <a:ext cx="4267200" cy="6324600"/>
          </a:xfrm>
          <a:prstGeom prst="rect">
            <a:avLst/>
          </a:prstGeom>
        </p:spPr>
      </p:pic>
      <p:pic>
        <p:nvPicPr>
          <p:cNvPr id="16" name="Picture 15" descr="P1010018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533400"/>
            <a:ext cx="4876800" cy="6324600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0" y="990600"/>
            <a:ext cx="8686800" cy="51816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8763000" cy="6124754"/>
          </a:xfrm>
          <a:prstGeom prst="rect">
            <a:avLst/>
          </a:prstGeom>
          <a:solidFill>
            <a:schemeClr val="accent3">
              <a:lumMod val="40000"/>
              <a:lumOff val="60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9600" b="1" dirty="0">
                <a:solidFill>
                  <a:srgbClr val="2F2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Viable Village</a:t>
            </a:r>
          </a:p>
          <a:p>
            <a:r>
              <a:rPr lang="en-GB" sz="2000" dirty="0"/>
              <a:t>			       </a:t>
            </a:r>
            <a:r>
              <a:rPr lang="en-GB" sz="2000" b="1" dirty="0"/>
              <a:t> </a:t>
            </a:r>
            <a:r>
              <a:rPr lang="en-GB" sz="2400" b="1" dirty="0">
                <a:solidFill>
                  <a:schemeClr val="bg1"/>
                </a:solidFill>
              </a:rPr>
              <a:t>Social Organization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	  Human Institutional Development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   Linkages and Networking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5148535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Bright" pitchFamily="18" charset="0"/>
              </a:rPr>
              <a:t>Economic </a:t>
            </a:r>
            <a:r>
              <a:rPr lang="en-GB" sz="2800" b="1" spc="50" dirty="0">
                <a:ln w="11430"/>
                <a:solidFill>
                  <a:srgbClr val="FFFF00"/>
                </a:solidFill>
                <a:latin typeface="Lucida Bright" pitchFamily="18" charset="0"/>
              </a:rPr>
              <a:t>Empowerment</a:t>
            </a:r>
          </a:p>
          <a:p>
            <a:endParaRPr lang="en-GB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3340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viable village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59" y="5181600"/>
            <a:ext cx="1531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Health</a:t>
            </a:r>
            <a:endParaRPr lang="en-U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53100" y="1524000"/>
            <a:ext cx="11049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1520445"/>
            <a:ext cx="1485900" cy="10703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99572" y="3888757"/>
            <a:ext cx="1467428" cy="1070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886450" y="3729980"/>
            <a:ext cx="1962150" cy="1451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19600" y="4958842"/>
            <a:ext cx="0" cy="929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86100" y="5410200"/>
            <a:ext cx="2857500" cy="1447801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PARTNERSHIP DEVELOPMENT WITH GOVERNMENT AND STAKE HOLDERS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219200"/>
            <a:ext cx="2230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E</a:t>
            </a:r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Bright" pitchFamily="18" charset="0"/>
              </a:rPr>
              <a:t>ducatio</a:t>
            </a:r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Lucida Brigh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05600" y="1295400"/>
            <a:ext cx="2589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Bright" pitchFamily="18" charset="0"/>
              </a:rPr>
              <a:t>Civil Rights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Community Mobilization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KK outreach program wise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Total beneficiaries: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118,783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4529944"/>
              </p:ext>
            </p:extLst>
          </p:nvPr>
        </p:nvGraphicFramePr>
        <p:xfrm>
          <a:off x="990600" y="1676400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715678634"/>
              </p:ext>
            </p:extLst>
          </p:nvPr>
        </p:nvGraphicFramePr>
        <p:xfrm>
          <a:off x="685800" y="13716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108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610600" cy="58674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000" b="1" dirty="0"/>
              <a:t>OBJECTIVE</a:t>
            </a:r>
          </a:p>
          <a:p>
            <a:pPr marL="0" algn="just">
              <a:buNone/>
            </a:pPr>
            <a:r>
              <a:rPr lang="en-US" sz="2000" dirty="0"/>
              <a:t>To improve gender parity, quality of girls education &amp; literacy for  women.</a:t>
            </a:r>
          </a:p>
          <a:p>
            <a:pPr marL="0">
              <a:buNone/>
            </a:pPr>
            <a:r>
              <a:rPr lang="en-US" sz="2000" b="1" dirty="0"/>
              <a:t>COMPONENTS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Primary Education &amp; Elementary Education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/>
              <a:t>Adult Literacy 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0817515"/>
              </p:ext>
            </p:extLst>
          </p:nvPr>
        </p:nvGraphicFramePr>
        <p:xfrm>
          <a:off x="533400" y="2891118"/>
          <a:ext cx="790799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968197" y="2779332"/>
            <a:ext cx="3196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beneficiaries since 1993 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40,760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Distinctions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Community Based Girls Education in the most deprived districts of KP and FATA.</a:t>
            </a:r>
          </a:p>
          <a:p>
            <a:r>
              <a:rPr lang="en-US" sz="2400" dirty="0"/>
              <a:t>Policy advocacy on legislation for Article 25-A, of the constitution of Pakistan (free and compulsory education)</a:t>
            </a:r>
          </a:p>
          <a:p>
            <a:pPr lvl="0"/>
            <a:r>
              <a:rPr lang="en-GB" sz="2400" dirty="0"/>
              <a:t>I am the change award by </a:t>
            </a:r>
            <a:r>
              <a:rPr lang="en-GB" sz="2400" dirty="0" err="1"/>
              <a:t>Engro</a:t>
            </a:r>
            <a:r>
              <a:rPr lang="en-GB" sz="2400" dirty="0"/>
              <a:t> Foundation</a:t>
            </a:r>
            <a:endParaRPr lang="en-US" sz="2400" dirty="0"/>
          </a:p>
          <a:p>
            <a:pPr lvl="0"/>
            <a:r>
              <a:rPr lang="en-GB" sz="2400" dirty="0"/>
              <a:t>KK schools were considered the best alternative learning model in KP and FATA out of 7 models selected by UNICEF </a:t>
            </a:r>
            <a:endParaRPr lang="en-US" sz="2400" dirty="0"/>
          </a:p>
          <a:p>
            <a:pPr lvl="0"/>
            <a:r>
              <a:rPr lang="en-GB" sz="2400" dirty="0"/>
              <a:t>KK graduated students are now teachers at KK schools</a:t>
            </a:r>
          </a:p>
          <a:p>
            <a:pPr lvl="0"/>
            <a:r>
              <a:rPr lang="en-GB" sz="2400" dirty="0"/>
              <a:t>KK is one of the non governmental organizations at province level to receive free text books for approx 4,000 children from government education department every year.	</a:t>
            </a:r>
          </a:p>
          <a:p>
            <a:pPr lvl="0"/>
            <a:r>
              <a:rPr lang="en-GB" sz="2400" dirty="0"/>
              <a:t>KK is one of the founding members of PCE (Pakistan Coalition for Education).</a:t>
            </a:r>
          </a:p>
          <a:p>
            <a:pPr lvl="0"/>
            <a:r>
              <a:rPr lang="en-GB" sz="2400" dirty="0"/>
              <a:t>Innovation in classroom teaching initiated at Government primary schools.</a:t>
            </a:r>
          </a:p>
          <a:p>
            <a:pPr lvl="0"/>
            <a:r>
              <a:rPr lang="en-GB" sz="2400" dirty="0"/>
              <a:t>Initiated 3 Schools under KK education system which are sustained</a:t>
            </a:r>
            <a:endParaRPr lang="en-US" sz="2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1602</Words>
  <Application>Microsoft Office PowerPoint</Application>
  <PresentationFormat>On-screen Show (4:3)</PresentationFormat>
  <Paragraphs>245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KK outreach program wise Total beneficiaries:  118,783</vt:lpstr>
      <vt:lpstr>Education</vt:lpstr>
      <vt:lpstr>Distinctions </vt:lpstr>
      <vt:lpstr>Slide 10</vt:lpstr>
      <vt:lpstr>Slide 11</vt:lpstr>
      <vt:lpstr>Slide 12</vt:lpstr>
      <vt:lpstr>Outreach through health program Total beneficiaries since 1993 43,603</vt:lpstr>
      <vt:lpstr>Distinction </vt:lpstr>
      <vt:lpstr>Slide 15</vt:lpstr>
      <vt:lpstr>Slide 16</vt:lpstr>
      <vt:lpstr>Distinctions</vt:lpstr>
      <vt:lpstr>Slide 18</vt:lpstr>
      <vt:lpstr>Slide 19</vt:lpstr>
      <vt:lpstr>Slide 20</vt:lpstr>
      <vt:lpstr>Achievements</vt:lpstr>
      <vt:lpstr>Slide 22</vt:lpstr>
      <vt:lpstr>Slide 23</vt:lpstr>
      <vt:lpstr>Humanitarian Response</vt:lpstr>
      <vt:lpstr>Outreach through Humanitarian Response program  Total beneficiaries since 1993 – 9,996</vt:lpstr>
      <vt:lpstr>Achievements</vt:lpstr>
      <vt:lpstr> Success Story </vt:lpstr>
      <vt:lpstr>Case study :   </vt:lpstr>
      <vt:lpstr>Slide 29</vt:lpstr>
      <vt:lpstr>KK Governance System</vt:lpstr>
      <vt:lpstr>Slide 31</vt:lpstr>
      <vt:lpstr>KK is member of: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Laila</dc:creator>
  <cp:lastModifiedBy>DELL</cp:lastModifiedBy>
  <cp:revision>263</cp:revision>
  <dcterms:created xsi:type="dcterms:W3CDTF">2015-07-07T07:04:09Z</dcterms:created>
  <dcterms:modified xsi:type="dcterms:W3CDTF">2019-05-20T06:34:04Z</dcterms:modified>
</cp:coreProperties>
</file>